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0b71d6b910144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23a792075f49b0"/>
  </p:sldMasterIdLst>
  <p:sldIdLst>
    <p:sldId xmlns:r="http://schemas.openxmlformats.org/officeDocument/2006/relationships" id="256" r:id="Rf108d10ccb81475c"/>
    <p:sldId xmlns:r="http://schemas.openxmlformats.org/officeDocument/2006/relationships" id="257" r:id="Rad21475f4897426c"/>
    <p:sldId xmlns:r="http://schemas.openxmlformats.org/officeDocument/2006/relationships" id="258" r:id="Rcfb51e7b850c40be"/>
    <p:sldId xmlns:r="http://schemas.openxmlformats.org/officeDocument/2006/relationships" id="259" r:id="Rf10571c6de9c42d7"/>
    <p:sldId xmlns:r="http://schemas.openxmlformats.org/officeDocument/2006/relationships" id="260" r:id="R450b6cf7d19e4f6f"/>
    <p:sldId xmlns:r="http://schemas.openxmlformats.org/officeDocument/2006/relationships" id="261" r:id="R3e3004b2eb09461f"/>
    <p:sldId xmlns:r="http://schemas.openxmlformats.org/officeDocument/2006/relationships" id="262" r:id="R3be403e0b04446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23a792075f49b0" /><Relationship Type="http://schemas.openxmlformats.org/officeDocument/2006/relationships/slide" Target="/ppt/slides/slide1.xml" Id="Rf108d10ccb81475c" /><Relationship Type="http://schemas.openxmlformats.org/officeDocument/2006/relationships/slide" Target="/ppt/slides/slide2.xml" Id="Rad21475f4897426c" /><Relationship Type="http://schemas.openxmlformats.org/officeDocument/2006/relationships/slide" Target="/ppt/slides/slide3.xml" Id="Rcfb51e7b850c40be" /><Relationship Type="http://schemas.openxmlformats.org/officeDocument/2006/relationships/slide" Target="/ppt/slides/slide4.xml" Id="Rf10571c6de9c42d7" /><Relationship Type="http://schemas.openxmlformats.org/officeDocument/2006/relationships/slide" Target="/ppt/slides/slide5.xml" Id="R450b6cf7d19e4f6f" /><Relationship Type="http://schemas.openxmlformats.org/officeDocument/2006/relationships/slide" Target="/ppt/slides/slide6.xml" Id="R3e3004b2eb09461f" /><Relationship Type="http://schemas.openxmlformats.org/officeDocument/2006/relationships/slide" Target="/ppt/slides/slide7.xml" Id="R3be403e0b04446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9ef45f702f48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9e5017ceb54dcf" /><Relationship Type="http://schemas.openxmlformats.org/officeDocument/2006/relationships/theme" Target="/ppt/slideMasters/theme/theme1.xml" Id="Rf79d9e784fa94b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9e5017ceb54d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860d45a6674f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2f788dcbd941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21e4872a641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46f2b2c86145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4a9856fc1c49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5a7dc2193048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abef29162b4d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 A WICK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A WICK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 A WICK AS ble etablert [år] og holder til i Dalsøyra.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A WICK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A WICK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A WICK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−110 486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−51 797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1 698 710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1 710 625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A WICK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IREN AUSTGULEN WICK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A WICK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Austgulvegen 977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5960 Dalsøyra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78 42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990 040 125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A WICK AS</a:t>
            </a:r>
          </a:p>
        </p:txBody>
      </p:sp>
    </p:spTree>
  </p:cSld>
  <p:clrMapOvr>
    <a:masterClrMapping xmlns:a="http://schemas.openxmlformats.org/drawingml/2006/main"/>
  </p:clrMapOvr>
</p:sld>
</file>