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1289e609d64f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47ce88abf543c4"/>
  </p:sldMasterIdLst>
  <p:sldIdLst>
    <p:sldId xmlns:r="http://schemas.openxmlformats.org/officeDocument/2006/relationships" id="256" r:id="R46642cff5de341c0"/>
    <p:sldId xmlns:r="http://schemas.openxmlformats.org/officeDocument/2006/relationships" id="257" r:id="R1a33300587e54170"/>
    <p:sldId xmlns:r="http://schemas.openxmlformats.org/officeDocument/2006/relationships" id="258" r:id="R000a4863bd0042d5"/>
    <p:sldId xmlns:r="http://schemas.openxmlformats.org/officeDocument/2006/relationships" id="259" r:id="R7cca3db84f6e4b67"/>
    <p:sldId xmlns:r="http://schemas.openxmlformats.org/officeDocument/2006/relationships" id="260" r:id="Rc585d099d81b48ef"/>
    <p:sldId xmlns:r="http://schemas.openxmlformats.org/officeDocument/2006/relationships" id="261" r:id="R95cb86579a694d70"/>
    <p:sldId xmlns:r="http://schemas.openxmlformats.org/officeDocument/2006/relationships" id="262" r:id="R4440eca97b104c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47ce88abf543c4" /><Relationship Type="http://schemas.openxmlformats.org/officeDocument/2006/relationships/slide" Target="/ppt/slides/slide1.xml" Id="R46642cff5de341c0" /><Relationship Type="http://schemas.openxmlformats.org/officeDocument/2006/relationships/slide" Target="/ppt/slides/slide2.xml" Id="R1a33300587e54170" /><Relationship Type="http://schemas.openxmlformats.org/officeDocument/2006/relationships/slide" Target="/ppt/slides/slide3.xml" Id="R000a4863bd0042d5" /><Relationship Type="http://schemas.openxmlformats.org/officeDocument/2006/relationships/slide" Target="/ppt/slides/slide4.xml" Id="R7cca3db84f6e4b67" /><Relationship Type="http://schemas.openxmlformats.org/officeDocument/2006/relationships/slide" Target="/ppt/slides/slide5.xml" Id="Rc585d099d81b48ef" /><Relationship Type="http://schemas.openxmlformats.org/officeDocument/2006/relationships/slide" Target="/ppt/slides/slide6.xml" Id="R95cb86579a694d70" /><Relationship Type="http://schemas.openxmlformats.org/officeDocument/2006/relationships/slide" Target="/ppt/slides/slide7.xml" Id="R4440eca97b104c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65785fec6d49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1dbfe6b3446b7" /><Relationship Type="http://schemas.openxmlformats.org/officeDocument/2006/relationships/theme" Target="/ppt/slideMasters/theme/theme1.xml" Id="R96fbab5c66704f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11dbfe6b3446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df690170440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3a17afd034b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bae84b25c4e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d0790ea614a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d4df4d5134a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357ceeac34a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caff9e85542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MITOSIS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MITOSIS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MITOSIS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MITOSIS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MITOSIS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MITOSIS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142 019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5 747 560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6 093 932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MITOSIS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 PETTER SKAGSETH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MITOSIS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Ny-Paradis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5230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990 040 427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MITOSIS AS</a:t>
            </a:r>
          </a:p>
        </p:txBody>
      </p:sp>
    </p:spTree>
  </p:cSld>
  <p:clrMapOvr>
    <a:masterClrMapping xmlns:a="http://schemas.openxmlformats.org/drawingml/2006/main"/>
  </p:clrMapOvr>
</p:sld>
</file>