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8310520b9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f8100c4b14fb7"/>
  </p:sldMasterIdLst>
  <p:sldIdLst>
    <p:sldId xmlns:r="http://schemas.openxmlformats.org/officeDocument/2006/relationships" id="256" r:id="Ra374da64ef6a4b49"/>
    <p:sldId xmlns:r="http://schemas.openxmlformats.org/officeDocument/2006/relationships" id="257" r:id="R42cf7f2dfb1c4609"/>
    <p:sldId xmlns:r="http://schemas.openxmlformats.org/officeDocument/2006/relationships" id="258" r:id="R98a2a37047f946df"/>
    <p:sldId xmlns:r="http://schemas.openxmlformats.org/officeDocument/2006/relationships" id="259" r:id="R42d98f1aa1e240b3"/>
    <p:sldId xmlns:r="http://schemas.openxmlformats.org/officeDocument/2006/relationships" id="260" r:id="Ra44db35c31204ac5"/>
    <p:sldId xmlns:r="http://schemas.openxmlformats.org/officeDocument/2006/relationships" id="261" r:id="R4e9f89ea02d4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f8100c4b14fb7" /><Relationship Type="http://schemas.openxmlformats.org/officeDocument/2006/relationships/slide" Target="/ppt/slides/slide1.xml" Id="Ra374da64ef6a4b49" /><Relationship Type="http://schemas.openxmlformats.org/officeDocument/2006/relationships/slide" Target="/ppt/slides/slide2.xml" Id="R42cf7f2dfb1c4609" /><Relationship Type="http://schemas.openxmlformats.org/officeDocument/2006/relationships/slide" Target="/ppt/slides/slide3.xml" Id="R98a2a37047f946df" /><Relationship Type="http://schemas.openxmlformats.org/officeDocument/2006/relationships/slide" Target="/ppt/slides/slide4.xml" Id="R42d98f1aa1e240b3" /><Relationship Type="http://schemas.openxmlformats.org/officeDocument/2006/relationships/slide" Target="/ppt/slides/slide5.xml" Id="Ra44db35c31204ac5" /><Relationship Type="http://schemas.openxmlformats.org/officeDocument/2006/relationships/slide" Target="/ppt/slides/slide6.xml" Id="R4e9f89ea02d4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b592b1ff8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ca088b9746d7" /><Relationship Type="http://schemas.openxmlformats.org/officeDocument/2006/relationships/theme" Target="/ppt/slideMasters/theme/theme1.xml" Id="R5ec23ce12f4f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9ca088b97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9479588c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7539702e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9ad0482f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0ae19565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a4246da6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80b04d8d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