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d296e7bb9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8b4504f4b42f7"/>
  </p:sldMasterIdLst>
  <p:sldIdLst>
    <p:sldId xmlns:r="http://schemas.openxmlformats.org/officeDocument/2006/relationships" id="256" r:id="Rb6b6b44fb3c44301"/>
    <p:sldId xmlns:r="http://schemas.openxmlformats.org/officeDocument/2006/relationships" id="257" r:id="Re96bd43ed75844e8"/>
    <p:sldId xmlns:r="http://schemas.openxmlformats.org/officeDocument/2006/relationships" id="258" r:id="R0ccad538bb1a43f1"/>
    <p:sldId xmlns:r="http://schemas.openxmlformats.org/officeDocument/2006/relationships" id="259" r:id="R1d2d27c6fead407d"/>
    <p:sldId xmlns:r="http://schemas.openxmlformats.org/officeDocument/2006/relationships" id="260" r:id="R60870a4685d04461"/>
    <p:sldId xmlns:r="http://schemas.openxmlformats.org/officeDocument/2006/relationships" id="261" r:id="R00ff6481d3a54ac0"/>
    <p:sldId xmlns:r="http://schemas.openxmlformats.org/officeDocument/2006/relationships" id="262" r:id="R155d648a8e0e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8b4504f4b42f7" /><Relationship Type="http://schemas.openxmlformats.org/officeDocument/2006/relationships/slide" Target="/ppt/slides/slide1.xml" Id="Rb6b6b44fb3c44301" /><Relationship Type="http://schemas.openxmlformats.org/officeDocument/2006/relationships/slide" Target="/ppt/slides/slide2.xml" Id="Re96bd43ed75844e8" /><Relationship Type="http://schemas.openxmlformats.org/officeDocument/2006/relationships/slide" Target="/ppt/slides/slide3.xml" Id="R0ccad538bb1a43f1" /><Relationship Type="http://schemas.openxmlformats.org/officeDocument/2006/relationships/slide" Target="/ppt/slides/slide4.xml" Id="R1d2d27c6fead407d" /><Relationship Type="http://schemas.openxmlformats.org/officeDocument/2006/relationships/slide" Target="/ppt/slides/slide5.xml" Id="R60870a4685d04461" /><Relationship Type="http://schemas.openxmlformats.org/officeDocument/2006/relationships/slide" Target="/ppt/slides/slide6.xml" Id="R00ff6481d3a54ac0" /><Relationship Type="http://schemas.openxmlformats.org/officeDocument/2006/relationships/slide" Target="/ppt/slides/slide7.xml" Id="R155d648a8e0e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2cd5110a4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4eeb8d01f4c0d" /><Relationship Type="http://schemas.openxmlformats.org/officeDocument/2006/relationships/theme" Target="/ppt/slideMasters/theme/theme1.xml" Id="R25cd684ab5a4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4eeb8d01f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d591b77a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6c32908ef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c8cd8dfda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46b331f5d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29cc49e8f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e498329bf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0bfeffb9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REVISJONS-PARTNER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TERKELSEN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