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4d1ab67af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6de188e144c7f"/>
  </p:sldMasterIdLst>
  <p:sldIdLst>
    <p:sldId xmlns:r="http://schemas.openxmlformats.org/officeDocument/2006/relationships" id="256" r:id="R39821b30a4f14849"/>
    <p:sldId xmlns:r="http://schemas.openxmlformats.org/officeDocument/2006/relationships" id="257" r:id="R94aac56b82764065"/>
    <p:sldId xmlns:r="http://schemas.openxmlformats.org/officeDocument/2006/relationships" id="258" r:id="R5a4d4fbb433d49d7"/>
    <p:sldId xmlns:r="http://schemas.openxmlformats.org/officeDocument/2006/relationships" id="259" r:id="Rf111ee1ee3984778"/>
    <p:sldId xmlns:r="http://schemas.openxmlformats.org/officeDocument/2006/relationships" id="260" r:id="R785e19da6317430c"/>
    <p:sldId xmlns:r="http://schemas.openxmlformats.org/officeDocument/2006/relationships" id="261" r:id="R5b731201d57b46c1"/>
    <p:sldId xmlns:r="http://schemas.openxmlformats.org/officeDocument/2006/relationships" id="262" r:id="Rf4130f7d21fe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6de188e144c7f" /><Relationship Type="http://schemas.openxmlformats.org/officeDocument/2006/relationships/slide" Target="/ppt/slides/slide1.xml" Id="R39821b30a4f14849" /><Relationship Type="http://schemas.openxmlformats.org/officeDocument/2006/relationships/slide" Target="/ppt/slides/slide2.xml" Id="R94aac56b82764065" /><Relationship Type="http://schemas.openxmlformats.org/officeDocument/2006/relationships/slide" Target="/ppt/slides/slide3.xml" Id="R5a4d4fbb433d49d7" /><Relationship Type="http://schemas.openxmlformats.org/officeDocument/2006/relationships/slide" Target="/ppt/slides/slide4.xml" Id="Rf111ee1ee3984778" /><Relationship Type="http://schemas.openxmlformats.org/officeDocument/2006/relationships/slide" Target="/ppt/slides/slide5.xml" Id="R785e19da6317430c" /><Relationship Type="http://schemas.openxmlformats.org/officeDocument/2006/relationships/slide" Target="/ppt/slides/slide6.xml" Id="R5b731201d57b46c1" /><Relationship Type="http://schemas.openxmlformats.org/officeDocument/2006/relationships/slide" Target="/ppt/slides/slide7.xml" Id="Rf4130f7d21fe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fb1c5d41f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69c5831334843" /><Relationship Type="http://schemas.openxmlformats.org/officeDocument/2006/relationships/theme" Target="/ppt/slideMasters/theme/theme1.xml" Id="R154fbf55dbc4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69c583133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5350ed4ad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fcb60574e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675237489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cade281e2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46f457634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f4b785180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d16016f26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XL EIENDOM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104 135 467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105 023 979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ROSSLAND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Heigreveien 452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EIENDOM AS</a:t>
            </a:r>
          </a:p>
        </p:txBody>
      </p:sp>
    </p:spTree>
  </p:cSld>
  <p:clrMapOvr>
    <a:masterClrMapping xmlns:a="http://schemas.openxmlformats.org/drawingml/2006/main"/>
  </p:clrMapOvr>
</p:sld>
</file>