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046cf2778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8345171624224"/>
  </p:sldMasterIdLst>
  <p:sldIdLst>
    <p:sldId xmlns:r="http://schemas.openxmlformats.org/officeDocument/2006/relationships" id="256" r:id="R4bae136ee85b4fa6"/>
    <p:sldId xmlns:r="http://schemas.openxmlformats.org/officeDocument/2006/relationships" id="257" r:id="R12e5611b3b83495e"/>
    <p:sldId xmlns:r="http://schemas.openxmlformats.org/officeDocument/2006/relationships" id="258" r:id="R5ce64f025d234699"/>
    <p:sldId xmlns:r="http://schemas.openxmlformats.org/officeDocument/2006/relationships" id="259" r:id="R0a140d11f82e4e8b"/>
    <p:sldId xmlns:r="http://schemas.openxmlformats.org/officeDocument/2006/relationships" id="260" r:id="R9fe9e660bd1c44eb"/>
    <p:sldId xmlns:r="http://schemas.openxmlformats.org/officeDocument/2006/relationships" id="261" r:id="Rd24345137c6b4e3e"/>
    <p:sldId xmlns:r="http://schemas.openxmlformats.org/officeDocument/2006/relationships" id="262" r:id="R8e92e4ca76b6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8345171624224" /><Relationship Type="http://schemas.openxmlformats.org/officeDocument/2006/relationships/slide" Target="/ppt/slides/slide1.xml" Id="R4bae136ee85b4fa6" /><Relationship Type="http://schemas.openxmlformats.org/officeDocument/2006/relationships/slide" Target="/ppt/slides/slide2.xml" Id="R12e5611b3b83495e" /><Relationship Type="http://schemas.openxmlformats.org/officeDocument/2006/relationships/slide" Target="/ppt/slides/slide3.xml" Id="R5ce64f025d234699" /><Relationship Type="http://schemas.openxmlformats.org/officeDocument/2006/relationships/slide" Target="/ppt/slides/slide4.xml" Id="R0a140d11f82e4e8b" /><Relationship Type="http://schemas.openxmlformats.org/officeDocument/2006/relationships/slide" Target="/ppt/slides/slide5.xml" Id="R9fe9e660bd1c44eb" /><Relationship Type="http://schemas.openxmlformats.org/officeDocument/2006/relationships/slide" Target="/ppt/slides/slide6.xml" Id="Rd24345137c6b4e3e" /><Relationship Type="http://schemas.openxmlformats.org/officeDocument/2006/relationships/slide" Target="/ppt/slides/slide7.xml" Id="R8e92e4ca76b6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0380dc08b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4ef962ea84521" /><Relationship Type="http://schemas.openxmlformats.org/officeDocument/2006/relationships/theme" Target="/ppt/slideMasters/theme/theme1.xml" Id="Rb8a4ed763820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4ef962ea8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d2ea0af0b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d1b0bd16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b7ef050dd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b28728f3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ea279e002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b6d67f66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a3af93a99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RÅDYRKROKEN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79 259 383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79 657 004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