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9b8b7cc5674a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feaafb50ef407a"/>
  </p:sldMasterIdLst>
  <p:sldIdLst>
    <p:sldId xmlns:r="http://schemas.openxmlformats.org/officeDocument/2006/relationships" id="256" r:id="R3d4ec625d6254846"/>
    <p:sldId xmlns:r="http://schemas.openxmlformats.org/officeDocument/2006/relationships" id="257" r:id="Rf42e37897f72401a"/>
    <p:sldId xmlns:r="http://schemas.openxmlformats.org/officeDocument/2006/relationships" id="258" r:id="R522289ecb3cf4e60"/>
    <p:sldId xmlns:r="http://schemas.openxmlformats.org/officeDocument/2006/relationships" id="259" r:id="R0be9294a7da74b32"/>
    <p:sldId xmlns:r="http://schemas.openxmlformats.org/officeDocument/2006/relationships" id="260" r:id="Rcd6c9dcce78a4e93"/>
    <p:sldId xmlns:r="http://schemas.openxmlformats.org/officeDocument/2006/relationships" id="261" r:id="Rd733d13d1ac34a1a"/>
    <p:sldId xmlns:r="http://schemas.openxmlformats.org/officeDocument/2006/relationships" id="262" r:id="R5fcd39e6582b42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eaafb50ef407a" /><Relationship Type="http://schemas.openxmlformats.org/officeDocument/2006/relationships/slide" Target="/ppt/slides/slide1.xml" Id="R3d4ec625d6254846" /><Relationship Type="http://schemas.openxmlformats.org/officeDocument/2006/relationships/slide" Target="/ppt/slides/slide2.xml" Id="Rf42e37897f72401a" /><Relationship Type="http://schemas.openxmlformats.org/officeDocument/2006/relationships/slide" Target="/ppt/slides/slide3.xml" Id="R522289ecb3cf4e60" /><Relationship Type="http://schemas.openxmlformats.org/officeDocument/2006/relationships/slide" Target="/ppt/slides/slide4.xml" Id="R0be9294a7da74b32" /><Relationship Type="http://schemas.openxmlformats.org/officeDocument/2006/relationships/slide" Target="/ppt/slides/slide5.xml" Id="Rcd6c9dcce78a4e93" /><Relationship Type="http://schemas.openxmlformats.org/officeDocument/2006/relationships/slide" Target="/ppt/slides/slide6.xml" Id="Rd733d13d1ac34a1a" /><Relationship Type="http://schemas.openxmlformats.org/officeDocument/2006/relationships/slide" Target="/ppt/slides/slide7.xml" Id="R5fcd39e6582b42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042b3943944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6fc994cdd401e" /><Relationship Type="http://schemas.openxmlformats.org/officeDocument/2006/relationships/theme" Target="/ppt/slideMasters/theme/theme1.xml" Id="R9e6d4eceec6b44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a6fc994cdd40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a1acf578444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9625ebdbe46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19ca5c9d245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ac6070b704b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f839eaa4846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4ba8413654b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9d57b55b04f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SISLEBEKK SKOG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SISLEBEKK SKOG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SISLEBEKK SKOG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SISLEBEKK SKOG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SISLEBEKK SKOG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SISLEBEKK SKOG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142 493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5 043 731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5 281 500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SISLEBEKK SKOG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BRYNNING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SISLEBEKK SKOG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Kjølhalstien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3189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SISLEBEKK SKOG AS</a:t>
            </a:r>
          </a:p>
        </p:txBody>
      </p:sp>
    </p:spTree>
  </p:cSld>
  <p:clrMapOvr>
    <a:masterClrMapping xmlns:a="http://schemas.openxmlformats.org/drawingml/2006/main"/>
  </p:clrMapOvr>
</p:sld>
</file>