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a433274d2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0dd172c2441ed"/>
  </p:sldMasterIdLst>
  <p:sldIdLst>
    <p:sldId xmlns:r="http://schemas.openxmlformats.org/officeDocument/2006/relationships" id="256" r:id="R6d60dbb9543a4a81"/>
    <p:sldId xmlns:r="http://schemas.openxmlformats.org/officeDocument/2006/relationships" id="257" r:id="R95a00ac40be543a8"/>
    <p:sldId xmlns:r="http://schemas.openxmlformats.org/officeDocument/2006/relationships" id="258" r:id="Rc04b1f7b557f48c6"/>
    <p:sldId xmlns:r="http://schemas.openxmlformats.org/officeDocument/2006/relationships" id="259" r:id="R563798a7875a46d8"/>
    <p:sldId xmlns:r="http://schemas.openxmlformats.org/officeDocument/2006/relationships" id="260" r:id="R3160222eba414fe0"/>
    <p:sldId xmlns:r="http://schemas.openxmlformats.org/officeDocument/2006/relationships" id="261" r:id="R81371f3bdcf54498"/>
    <p:sldId xmlns:r="http://schemas.openxmlformats.org/officeDocument/2006/relationships" id="262" r:id="R982b2206b525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0dd172c2441ed" /><Relationship Type="http://schemas.openxmlformats.org/officeDocument/2006/relationships/slide" Target="/ppt/slides/slide1.xml" Id="R6d60dbb9543a4a81" /><Relationship Type="http://schemas.openxmlformats.org/officeDocument/2006/relationships/slide" Target="/ppt/slides/slide2.xml" Id="R95a00ac40be543a8" /><Relationship Type="http://schemas.openxmlformats.org/officeDocument/2006/relationships/slide" Target="/ppt/slides/slide3.xml" Id="Rc04b1f7b557f48c6" /><Relationship Type="http://schemas.openxmlformats.org/officeDocument/2006/relationships/slide" Target="/ppt/slides/slide4.xml" Id="R563798a7875a46d8" /><Relationship Type="http://schemas.openxmlformats.org/officeDocument/2006/relationships/slide" Target="/ppt/slides/slide5.xml" Id="R3160222eba414fe0" /><Relationship Type="http://schemas.openxmlformats.org/officeDocument/2006/relationships/slide" Target="/ppt/slides/slide6.xml" Id="R81371f3bdcf54498" /><Relationship Type="http://schemas.openxmlformats.org/officeDocument/2006/relationships/slide" Target="/ppt/slides/slide7.xml" Id="R982b2206b525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d08c319ce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855973552411e" /><Relationship Type="http://schemas.openxmlformats.org/officeDocument/2006/relationships/theme" Target="/ppt/slideMasters/theme/theme1.xml" Id="R28a3640c6c58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85597355241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b11a66d1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92ea3f6d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0c666d6df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29ae5b46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e96d31cf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2c13c997343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09c7647c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INCREMENTO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INCREMENTO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28 421 930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TROND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