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9a8b3eccb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da01107a44c37"/>
  </p:sldMasterIdLst>
  <p:sldIdLst>
    <p:sldId xmlns:r="http://schemas.openxmlformats.org/officeDocument/2006/relationships" id="256" r:id="R75053f9e0a5d4965"/>
    <p:sldId xmlns:r="http://schemas.openxmlformats.org/officeDocument/2006/relationships" id="257" r:id="Rcdd39a8fbfbd4562"/>
    <p:sldId xmlns:r="http://schemas.openxmlformats.org/officeDocument/2006/relationships" id="258" r:id="Rd3a4b130c98c497f"/>
    <p:sldId xmlns:r="http://schemas.openxmlformats.org/officeDocument/2006/relationships" id="259" r:id="R4574e6b5e01a4847"/>
    <p:sldId xmlns:r="http://schemas.openxmlformats.org/officeDocument/2006/relationships" id="260" r:id="R1ee214c0fb9c40d3"/>
    <p:sldId xmlns:r="http://schemas.openxmlformats.org/officeDocument/2006/relationships" id="261" r:id="Rd0e5ccc4fdea43ac"/>
    <p:sldId xmlns:r="http://schemas.openxmlformats.org/officeDocument/2006/relationships" id="262" r:id="R62567e9d1ac643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da01107a44c37" /><Relationship Type="http://schemas.openxmlformats.org/officeDocument/2006/relationships/slide" Target="/ppt/slides/slide1.xml" Id="R75053f9e0a5d4965" /><Relationship Type="http://schemas.openxmlformats.org/officeDocument/2006/relationships/slide" Target="/ppt/slides/slide2.xml" Id="Rcdd39a8fbfbd4562" /><Relationship Type="http://schemas.openxmlformats.org/officeDocument/2006/relationships/slide" Target="/ppt/slides/slide3.xml" Id="Rd3a4b130c98c497f" /><Relationship Type="http://schemas.openxmlformats.org/officeDocument/2006/relationships/slide" Target="/ppt/slides/slide4.xml" Id="R4574e6b5e01a4847" /><Relationship Type="http://schemas.openxmlformats.org/officeDocument/2006/relationships/slide" Target="/ppt/slides/slide5.xml" Id="R1ee214c0fb9c40d3" /><Relationship Type="http://schemas.openxmlformats.org/officeDocument/2006/relationships/slide" Target="/ppt/slides/slide6.xml" Id="Rd0e5ccc4fdea43ac" /><Relationship Type="http://schemas.openxmlformats.org/officeDocument/2006/relationships/slide" Target="/ppt/slides/slide7.xml" Id="R62567e9d1ac643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f81beb1e443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f282a730e4133" /><Relationship Type="http://schemas.openxmlformats.org/officeDocument/2006/relationships/theme" Target="/ppt/slideMasters/theme/theme1.xml" Id="R2e019b2378fb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f282a730e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458f69a46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e79bca79d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adbcd327f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69d83a8d6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f3f5f79f9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f99ba7051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378f28851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GAMMA KONSTRIKTOR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14 442 674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14 403 975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24 146 122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27 852 689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ARILD BRAUTE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Frøens vei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