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f692fe4fb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a3e42d76445b2"/>
  </p:sldMasterIdLst>
  <p:sldIdLst>
    <p:sldId xmlns:r="http://schemas.openxmlformats.org/officeDocument/2006/relationships" id="256" r:id="Rb1634c3808e04507"/>
    <p:sldId xmlns:r="http://schemas.openxmlformats.org/officeDocument/2006/relationships" id="257" r:id="R99bfbceadba84d2e"/>
    <p:sldId xmlns:r="http://schemas.openxmlformats.org/officeDocument/2006/relationships" id="258" r:id="R22601ac02eb84d64"/>
    <p:sldId xmlns:r="http://schemas.openxmlformats.org/officeDocument/2006/relationships" id="259" r:id="R7ef324bbefe1499a"/>
    <p:sldId xmlns:r="http://schemas.openxmlformats.org/officeDocument/2006/relationships" id="260" r:id="R6acb979228be4444"/>
    <p:sldId xmlns:r="http://schemas.openxmlformats.org/officeDocument/2006/relationships" id="261" r:id="R0ac6859f802d4014"/>
    <p:sldId xmlns:r="http://schemas.openxmlformats.org/officeDocument/2006/relationships" id="262" r:id="R623dbe23b746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a3e42d76445b2" /><Relationship Type="http://schemas.openxmlformats.org/officeDocument/2006/relationships/slide" Target="/ppt/slides/slide1.xml" Id="Rb1634c3808e04507" /><Relationship Type="http://schemas.openxmlformats.org/officeDocument/2006/relationships/slide" Target="/ppt/slides/slide2.xml" Id="R99bfbceadba84d2e" /><Relationship Type="http://schemas.openxmlformats.org/officeDocument/2006/relationships/slide" Target="/ppt/slides/slide3.xml" Id="R22601ac02eb84d64" /><Relationship Type="http://schemas.openxmlformats.org/officeDocument/2006/relationships/slide" Target="/ppt/slides/slide4.xml" Id="R7ef324bbefe1499a" /><Relationship Type="http://schemas.openxmlformats.org/officeDocument/2006/relationships/slide" Target="/ppt/slides/slide5.xml" Id="R6acb979228be4444" /><Relationship Type="http://schemas.openxmlformats.org/officeDocument/2006/relationships/slide" Target="/ppt/slides/slide6.xml" Id="R0ac6859f802d4014" /><Relationship Type="http://schemas.openxmlformats.org/officeDocument/2006/relationships/slide" Target="/ppt/slides/slide7.xml" Id="R623dbe23b746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a86ea4fde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d673dc074827" /><Relationship Type="http://schemas.openxmlformats.org/officeDocument/2006/relationships/theme" Target="/ppt/slideMasters/theme/theme1.xml" Id="R9504d75b03f5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4d673dc07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d023a8229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00620ca1c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74b2169a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94be7e1d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5bcb95d5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4430164a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a510c898a47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CHANGETECH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CHANGETECH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CHANGETECH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CHANGETECH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CHANGETECH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CHANGETECH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5 490 619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−3 560 139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2 161 576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CHANGETECH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 PLUS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POLYPURE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ØYVIND PETERSEN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ANANDA AS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JARL TRONDSEN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CONSERTIAS AS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CHANGETECH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Gaustadalléen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0349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95 85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post@changetech.no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www.changetech.no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990 058 016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CHANGETECH AS</a:t>
            </a:r>
          </a:p>
        </p:txBody>
      </p:sp>
    </p:spTree>
  </p:cSld>
  <p:clrMapOvr>
    <a:masterClrMapping xmlns:a="http://schemas.openxmlformats.org/drawingml/2006/main"/>
  </p:clrMapOvr>
</p:sld>
</file>