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cfd6777fbd47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55811e8f894861"/>
  </p:sldMasterIdLst>
  <p:sldIdLst>
    <p:sldId xmlns:r="http://schemas.openxmlformats.org/officeDocument/2006/relationships" id="256" r:id="Rb60ff5c272dd47c0"/>
    <p:sldId xmlns:r="http://schemas.openxmlformats.org/officeDocument/2006/relationships" id="257" r:id="Rbfaf69961ce14c81"/>
    <p:sldId xmlns:r="http://schemas.openxmlformats.org/officeDocument/2006/relationships" id="258" r:id="R2ac024147f764f49"/>
    <p:sldId xmlns:r="http://schemas.openxmlformats.org/officeDocument/2006/relationships" id="259" r:id="R2eb83c9f4a704c84"/>
    <p:sldId xmlns:r="http://schemas.openxmlformats.org/officeDocument/2006/relationships" id="260" r:id="R2b9db50c21d94883"/>
    <p:sldId xmlns:r="http://schemas.openxmlformats.org/officeDocument/2006/relationships" id="261" r:id="Re9816b5708eb40bc"/>
    <p:sldId xmlns:r="http://schemas.openxmlformats.org/officeDocument/2006/relationships" id="262" r:id="Ra98fca57f84f4f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5811e8f894861" /><Relationship Type="http://schemas.openxmlformats.org/officeDocument/2006/relationships/slide" Target="/ppt/slides/slide1.xml" Id="Rb60ff5c272dd47c0" /><Relationship Type="http://schemas.openxmlformats.org/officeDocument/2006/relationships/slide" Target="/ppt/slides/slide2.xml" Id="Rbfaf69961ce14c81" /><Relationship Type="http://schemas.openxmlformats.org/officeDocument/2006/relationships/slide" Target="/ppt/slides/slide3.xml" Id="R2ac024147f764f49" /><Relationship Type="http://schemas.openxmlformats.org/officeDocument/2006/relationships/slide" Target="/ppt/slides/slide4.xml" Id="R2eb83c9f4a704c84" /><Relationship Type="http://schemas.openxmlformats.org/officeDocument/2006/relationships/slide" Target="/ppt/slides/slide5.xml" Id="R2b9db50c21d94883" /><Relationship Type="http://schemas.openxmlformats.org/officeDocument/2006/relationships/slide" Target="/ppt/slides/slide6.xml" Id="Re9816b5708eb40bc" /><Relationship Type="http://schemas.openxmlformats.org/officeDocument/2006/relationships/slide" Target="/ppt/slides/slide7.xml" Id="Ra98fca57f84f4f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2aeb0954746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715f9b7634a1a" /><Relationship Type="http://schemas.openxmlformats.org/officeDocument/2006/relationships/theme" Target="/ppt/slideMasters/theme/theme1.xml" Id="R123ad6eaf5354a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c715f9b7634a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ab8607d0f4b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cb671b08145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c2a51109a49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eeb7ad43248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c86deed0642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7398401c848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c04812cc3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 MUR &amp;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 MUR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 MUR &amp; BYGG AS ble etablert [år] og holder til i Fevik.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 MUR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 MUR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 MUR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69 650 434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3 561 498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2 506 848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4 676 670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27 736 815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 MUR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 L EIENDOM AS  –  62,7 %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SANNÆS EIENDOM AS  –  28,8 %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W EIENDOM AS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 MUR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Sømsveien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4870 Fevik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cl@sormur.no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990 062 641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 MUR &amp; BYGG AS</a:t>
            </a:r>
          </a:p>
        </p:txBody>
      </p:sp>
    </p:spTree>
  </p:cSld>
  <p:clrMapOvr>
    <a:masterClrMapping xmlns:a="http://schemas.openxmlformats.org/drawingml/2006/main"/>
  </p:clrMapOvr>
</p:sld>
</file>