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75be4fce7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418c9f02b465a"/>
  </p:sldMasterIdLst>
  <p:sldIdLst>
    <p:sldId xmlns:r="http://schemas.openxmlformats.org/officeDocument/2006/relationships" id="256" r:id="Ra7229c7ae55d43da"/>
    <p:sldId xmlns:r="http://schemas.openxmlformats.org/officeDocument/2006/relationships" id="257" r:id="Ree2e0fd12b2641ea"/>
    <p:sldId xmlns:r="http://schemas.openxmlformats.org/officeDocument/2006/relationships" id="258" r:id="R2a60bfec070a4c4d"/>
    <p:sldId xmlns:r="http://schemas.openxmlformats.org/officeDocument/2006/relationships" id="259" r:id="R0af0c07fb0c34674"/>
    <p:sldId xmlns:r="http://schemas.openxmlformats.org/officeDocument/2006/relationships" id="260" r:id="R1a6d31197866492a"/>
    <p:sldId xmlns:r="http://schemas.openxmlformats.org/officeDocument/2006/relationships" id="261" r:id="R4c301714604b4829"/>
    <p:sldId xmlns:r="http://schemas.openxmlformats.org/officeDocument/2006/relationships" id="262" r:id="Rb48112f382b8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418c9f02b465a" /><Relationship Type="http://schemas.openxmlformats.org/officeDocument/2006/relationships/slide" Target="/ppt/slides/slide1.xml" Id="Ra7229c7ae55d43da" /><Relationship Type="http://schemas.openxmlformats.org/officeDocument/2006/relationships/slide" Target="/ppt/slides/slide2.xml" Id="Ree2e0fd12b2641ea" /><Relationship Type="http://schemas.openxmlformats.org/officeDocument/2006/relationships/slide" Target="/ppt/slides/slide3.xml" Id="R2a60bfec070a4c4d" /><Relationship Type="http://schemas.openxmlformats.org/officeDocument/2006/relationships/slide" Target="/ppt/slides/slide4.xml" Id="R0af0c07fb0c34674" /><Relationship Type="http://schemas.openxmlformats.org/officeDocument/2006/relationships/slide" Target="/ppt/slides/slide5.xml" Id="R1a6d31197866492a" /><Relationship Type="http://schemas.openxmlformats.org/officeDocument/2006/relationships/slide" Target="/ppt/slides/slide6.xml" Id="R4c301714604b4829" /><Relationship Type="http://schemas.openxmlformats.org/officeDocument/2006/relationships/slide" Target="/ppt/slides/slide7.xml" Id="Rb48112f382b8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bd5f7fa4b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ae3ef4fb423e" /><Relationship Type="http://schemas.openxmlformats.org/officeDocument/2006/relationships/theme" Target="/ppt/slideMasters/theme/theme1.xml" Id="R0f25d453603a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cae3ef4f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e5323081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2d83c3e7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b8e6062e3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2bbfe31b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078efe25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3f391fd3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bcaf9629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VASLAND MASKIN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41 847 141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22 893 247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VASLAND LEIF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Byremo Industriområde, Monan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990 072 264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VASLAND MASKIN AS</a:t>
            </a:r>
          </a:p>
        </p:txBody>
      </p:sp>
    </p:spTree>
  </p:cSld>
  <p:clrMapOvr>
    <a:masterClrMapping xmlns:a="http://schemas.openxmlformats.org/drawingml/2006/main"/>
  </p:clrMapOvr>
</p:sld>
</file>