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f41f586ef2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06331309f4900"/>
  </p:sldMasterIdLst>
  <p:sldIdLst>
    <p:sldId xmlns:r="http://schemas.openxmlformats.org/officeDocument/2006/relationships" id="256" r:id="Rad25853b0fd94d9c"/>
    <p:sldId xmlns:r="http://schemas.openxmlformats.org/officeDocument/2006/relationships" id="257" r:id="R9cba413c7e9a4e7f"/>
    <p:sldId xmlns:r="http://schemas.openxmlformats.org/officeDocument/2006/relationships" id="258" r:id="R2cd908000c7e4849"/>
    <p:sldId xmlns:r="http://schemas.openxmlformats.org/officeDocument/2006/relationships" id="259" r:id="R0c9ab60b185a4c80"/>
    <p:sldId xmlns:r="http://schemas.openxmlformats.org/officeDocument/2006/relationships" id="260" r:id="Rcec8fb5980b44150"/>
    <p:sldId xmlns:r="http://schemas.openxmlformats.org/officeDocument/2006/relationships" id="261" r:id="Rf94236bc1adb4586"/>
    <p:sldId xmlns:r="http://schemas.openxmlformats.org/officeDocument/2006/relationships" id="262" r:id="R873aff1b132a42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06331309f4900" /><Relationship Type="http://schemas.openxmlformats.org/officeDocument/2006/relationships/slide" Target="/ppt/slides/slide1.xml" Id="Rad25853b0fd94d9c" /><Relationship Type="http://schemas.openxmlformats.org/officeDocument/2006/relationships/slide" Target="/ppt/slides/slide2.xml" Id="R9cba413c7e9a4e7f" /><Relationship Type="http://schemas.openxmlformats.org/officeDocument/2006/relationships/slide" Target="/ppt/slides/slide3.xml" Id="R2cd908000c7e4849" /><Relationship Type="http://schemas.openxmlformats.org/officeDocument/2006/relationships/slide" Target="/ppt/slides/slide4.xml" Id="R0c9ab60b185a4c80" /><Relationship Type="http://schemas.openxmlformats.org/officeDocument/2006/relationships/slide" Target="/ppt/slides/slide5.xml" Id="Rcec8fb5980b44150" /><Relationship Type="http://schemas.openxmlformats.org/officeDocument/2006/relationships/slide" Target="/ppt/slides/slide6.xml" Id="Rf94236bc1adb4586" /><Relationship Type="http://schemas.openxmlformats.org/officeDocument/2006/relationships/slide" Target="/ppt/slides/slide7.xml" Id="R873aff1b132a42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0a52075a3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2249fa3a64bc5" /><Relationship Type="http://schemas.openxmlformats.org/officeDocument/2006/relationships/theme" Target="/ppt/slideMasters/theme/theme1.xml" Id="Rb5f2ff7af951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2249fa3a6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b726be8ac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228cd66dd41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360ff415b40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eb06bb24e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21f3eb18b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cd91595fa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a9d7fb34d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HADELAND STÅL OG GIPSMONTASJE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STÅL OG GIPSMONTASJE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 STÅL OG GIPSMONTASJE AS ble etablert [år] og holder til i Lunner.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STÅL OG GIPSMONTASJE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STÅL OG GIPSMONTASJE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STÅL OG GIPSMONTASJE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35 745 151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492 061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6 157 408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10 820 992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STÅL OG GIPSMONTASJE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MORTEN GÅRDER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EGGEREIDE FRODE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HØIBY SVEIN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STÅL OG GIPSMONTASJE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Helgelandsbråtan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2730 Lunner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990 102 600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STÅL OG GIPSMONTASJE AS</a:t>
            </a:r>
          </a:p>
        </p:txBody>
      </p:sp>
    </p:spTree>
  </p:cSld>
  <p:clrMapOvr>
    <a:masterClrMapping xmlns:a="http://schemas.openxmlformats.org/drawingml/2006/main"/>
  </p:clrMapOvr>
</p:sld>
</file>