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4b4d9b7e7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39d4d659d405c"/>
  </p:sldMasterIdLst>
  <p:sldIdLst>
    <p:sldId xmlns:r="http://schemas.openxmlformats.org/officeDocument/2006/relationships" id="256" r:id="R9d4e8edb271c4e25"/>
    <p:sldId xmlns:r="http://schemas.openxmlformats.org/officeDocument/2006/relationships" id="257" r:id="Rc1140ab0bb8e48bc"/>
    <p:sldId xmlns:r="http://schemas.openxmlformats.org/officeDocument/2006/relationships" id="258" r:id="Rb192fdb7d2864ccc"/>
    <p:sldId xmlns:r="http://schemas.openxmlformats.org/officeDocument/2006/relationships" id="259" r:id="R9a5bc58717494d00"/>
    <p:sldId xmlns:r="http://schemas.openxmlformats.org/officeDocument/2006/relationships" id="260" r:id="R73e4096fb36d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39d4d659d405c" /><Relationship Type="http://schemas.openxmlformats.org/officeDocument/2006/relationships/slide" Target="/ppt/slides/slide1.xml" Id="R9d4e8edb271c4e25" /><Relationship Type="http://schemas.openxmlformats.org/officeDocument/2006/relationships/slide" Target="/ppt/slides/slide2.xml" Id="Rc1140ab0bb8e48bc" /><Relationship Type="http://schemas.openxmlformats.org/officeDocument/2006/relationships/slide" Target="/ppt/slides/slide3.xml" Id="Rb192fdb7d2864ccc" /><Relationship Type="http://schemas.openxmlformats.org/officeDocument/2006/relationships/slide" Target="/ppt/slides/slide4.xml" Id="R9a5bc58717494d00" /><Relationship Type="http://schemas.openxmlformats.org/officeDocument/2006/relationships/slide" Target="/ppt/slides/slide5.xml" Id="R73e4096fb36d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ed0c33e57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87dd8e680428d" /><Relationship Type="http://schemas.openxmlformats.org/officeDocument/2006/relationships/theme" Target="/ppt/slideMasters/theme/theme1.xml" Id="R44cc29975903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87dd8e680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1d26ee4f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342b6a1ad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f1a8dd6f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10a71403a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c73757e4b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 HELLESØY RØRLEGGER 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HELLESØY RØRLEGGER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 HELLESØY RØRLEGGER SERVICE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HELLESØY RØRLEGGER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HELLESØY RØRLEGGER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HELLESØY RØRLEGGER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Morvik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5124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09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oerhell@online.no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990 118 469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HELLESØY RØRLEGGER SERVICE</a:t>
            </a:r>
          </a:p>
        </p:txBody>
      </p:sp>
    </p:spTree>
  </p:cSld>
  <p:clrMapOvr>
    <a:masterClrMapping xmlns:a="http://schemas.openxmlformats.org/drawingml/2006/main"/>
  </p:clrMapOvr>
</p:sld>
</file>