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18cda9d6b448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2bad5d8e944863"/>
  </p:sldMasterIdLst>
  <p:sldIdLst>
    <p:sldId xmlns:r="http://schemas.openxmlformats.org/officeDocument/2006/relationships" id="256" r:id="R7bdf526ad7844f5a"/>
    <p:sldId xmlns:r="http://schemas.openxmlformats.org/officeDocument/2006/relationships" id="257" r:id="R17d4c2ff74cc4aac"/>
    <p:sldId xmlns:r="http://schemas.openxmlformats.org/officeDocument/2006/relationships" id="258" r:id="Rd9bba24a78e046e0"/>
    <p:sldId xmlns:r="http://schemas.openxmlformats.org/officeDocument/2006/relationships" id="259" r:id="R5b8272e258e14978"/>
    <p:sldId xmlns:r="http://schemas.openxmlformats.org/officeDocument/2006/relationships" id="260" r:id="Rd2dcfbc0854f407e"/>
    <p:sldId xmlns:r="http://schemas.openxmlformats.org/officeDocument/2006/relationships" id="261" r:id="Rd361a606c0724eee"/>
    <p:sldId xmlns:r="http://schemas.openxmlformats.org/officeDocument/2006/relationships" id="262" r:id="R4e9cbb537ddc4c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2bad5d8e944863" /><Relationship Type="http://schemas.openxmlformats.org/officeDocument/2006/relationships/slide" Target="/ppt/slides/slide1.xml" Id="R7bdf526ad7844f5a" /><Relationship Type="http://schemas.openxmlformats.org/officeDocument/2006/relationships/slide" Target="/ppt/slides/slide2.xml" Id="R17d4c2ff74cc4aac" /><Relationship Type="http://schemas.openxmlformats.org/officeDocument/2006/relationships/slide" Target="/ppt/slides/slide3.xml" Id="Rd9bba24a78e046e0" /><Relationship Type="http://schemas.openxmlformats.org/officeDocument/2006/relationships/slide" Target="/ppt/slides/slide4.xml" Id="R5b8272e258e14978" /><Relationship Type="http://schemas.openxmlformats.org/officeDocument/2006/relationships/slide" Target="/ppt/slides/slide5.xml" Id="Rd2dcfbc0854f407e" /><Relationship Type="http://schemas.openxmlformats.org/officeDocument/2006/relationships/slide" Target="/ppt/slides/slide6.xml" Id="Rd361a606c0724eee" /><Relationship Type="http://schemas.openxmlformats.org/officeDocument/2006/relationships/slide" Target="/ppt/slides/slide7.xml" Id="R4e9cbb537ddc4c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1b141a353547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19519f08544de7" /><Relationship Type="http://schemas.openxmlformats.org/officeDocument/2006/relationships/theme" Target="/ppt/slideMasters/theme/theme1.xml" Id="Rac45d2ae41ae44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19519f08544d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85f2fcc34c42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800f4eaf5f40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8efdcac78141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f41ffdc4694e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5d07fee6464f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c0191b624a48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04b7bb947145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STYVIKEN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STYVIKEN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STYVIKEN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STYVIKEN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STYVIKEN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STYVIKEN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182 567 550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179 208 188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163 238 037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1 377 258 222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1 404 062 184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STYVIKEN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LINDALEN CAPITAL LIMITED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STYVIKEN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990 129 169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STYVIKEN INVEST AS</a:t>
            </a:r>
          </a:p>
        </p:txBody>
      </p:sp>
    </p:spTree>
  </p:cSld>
  <p:clrMapOvr>
    <a:masterClrMapping xmlns:a="http://schemas.openxmlformats.org/drawingml/2006/main"/>
  </p:clrMapOvr>
</p:sld>
</file>