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1fe22a872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8c0918cce4431"/>
  </p:sldMasterIdLst>
  <p:sldIdLst>
    <p:sldId xmlns:r="http://schemas.openxmlformats.org/officeDocument/2006/relationships" id="256" r:id="Rc63f5683dab64814"/>
    <p:sldId xmlns:r="http://schemas.openxmlformats.org/officeDocument/2006/relationships" id="257" r:id="R1ae69571b89c412b"/>
    <p:sldId xmlns:r="http://schemas.openxmlformats.org/officeDocument/2006/relationships" id="258" r:id="R07e5975828ba4743"/>
    <p:sldId xmlns:r="http://schemas.openxmlformats.org/officeDocument/2006/relationships" id="259" r:id="R2837465708674c8d"/>
    <p:sldId xmlns:r="http://schemas.openxmlformats.org/officeDocument/2006/relationships" id="260" r:id="Rb26aa2f9ec3d49f1"/>
    <p:sldId xmlns:r="http://schemas.openxmlformats.org/officeDocument/2006/relationships" id="261" r:id="R51730badf9884cf1"/>
    <p:sldId xmlns:r="http://schemas.openxmlformats.org/officeDocument/2006/relationships" id="262" r:id="R5f682d84fac9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8c0918cce4431" /><Relationship Type="http://schemas.openxmlformats.org/officeDocument/2006/relationships/slide" Target="/ppt/slides/slide1.xml" Id="Rc63f5683dab64814" /><Relationship Type="http://schemas.openxmlformats.org/officeDocument/2006/relationships/slide" Target="/ppt/slides/slide2.xml" Id="R1ae69571b89c412b" /><Relationship Type="http://schemas.openxmlformats.org/officeDocument/2006/relationships/slide" Target="/ppt/slides/slide3.xml" Id="R07e5975828ba4743" /><Relationship Type="http://schemas.openxmlformats.org/officeDocument/2006/relationships/slide" Target="/ppt/slides/slide4.xml" Id="R2837465708674c8d" /><Relationship Type="http://schemas.openxmlformats.org/officeDocument/2006/relationships/slide" Target="/ppt/slides/slide5.xml" Id="Rb26aa2f9ec3d49f1" /><Relationship Type="http://schemas.openxmlformats.org/officeDocument/2006/relationships/slide" Target="/ppt/slides/slide6.xml" Id="R51730badf9884cf1" /><Relationship Type="http://schemas.openxmlformats.org/officeDocument/2006/relationships/slide" Target="/ppt/slides/slide7.xml" Id="R5f682d84fac9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c53701278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38aa84ee04de7" /><Relationship Type="http://schemas.openxmlformats.org/officeDocument/2006/relationships/theme" Target="/ppt/slideMasters/theme/theme1.xml" Id="Rc3459160468f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38aa84ee0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32cef5dd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7f139ce11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f476c630c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aa2cc3fb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721da93be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3b6c589e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d82ec12a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ØYGARDSGREND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ØYGARDSGREND UTVIKLING AS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7 655 289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RONNY  –  79,9 %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LARS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OLA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andronny@online.no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www.ronnyandersen.no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ØYGARDSGREND UTVIKLING AS</a:t>
            </a:r>
          </a:p>
        </p:txBody>
      </p:sp>
    </p:spTree>
  </p:cSld>
  <p:clrMapOvr>
    <a:masterClrMapping xmlns:a="http://schemas.openxmlformats.org/drawingml/2006/main"/>
  </p:clrMapOvr>
</p:sld>
</file>