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5d49e4c3e145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145188c2ac4d5b"/>
  </p:sldMasterIdLst>
  <p:sldIdLst>
    <p:sldId xmlns:r="http://schemas.openxmlformats.org/officeDocument/2006/relationships" id="256" r:id="Rd9984fe4b96c4c8a"/>
    <p:sldId xmlns:r="http://schemas.openxmlformats.org/officeDocument/2006/relationships" id="257" r:id="R8aa7562d935541af"/>
    <p:sldId xmlns:r="http://schemas.openxmlformats.org/officeDocument/2006/relationships" id="258" r:id="R7a1185ffcf054dc9"/>
    <p:sldId xmlns:r="http://schemas.openxmlformats.org/officeDocument/2006/relationships" id="259" r:id="R878b727f960d4679"/>
    <p:sldId xmlns:r="http://schemas.openxmlformats.org/officeDocument/2006/relationships" id="260" r:id="R137547c30d484eb8"/>
    <p:sldId xmlns:r="http://schemas.openxmlformats.org/officeDocument/2006/relationships" id="261" r:id="R115d206d40984386"/>
    <p:sldId xmlns:r="http://schemas.openxmlformats.org/officeDocument/2006/relationships" id="262" r:id="R0a62920297904c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145188c2ac4d5b" /><Relationship Type="http://schemas.openxmlformats.org/officeDocument/2006/relationships/slide" Target="/ppt/slides/slide1.xml" Id="Rd9984fe4b96c4c8a" /><Relationship Type="http://schemas.openxmlformats.org/officeDocument/2006/relationships/slide" Target="/ppt/slides/slide2.xml" Id="R8aa7562d935541af" /><Relationship Type="http://schemas.openxmlformats.org/officeDocument/2006/relationships/slide" Target="/ppt/slides/slide3.xml" Id="R7a1185ffcf054dc9" /><Relationship Type="http://schemas.openxmlformats.org/officeDocument/2006/relationships/slide" Target="/ppt/slides/slide4.xml" Id="R878b727f960d4679" /><Relationship Type="http://schemas.openxmlformats.org/officeDocument/2006/relationships/slide" Target="/ppt/slides/slide5.xml" Id="R137547c30d484eb8" /><Relationship Type="http://schemas.openxmlformats.org/officeDocument/2006/relationships/slide" Target="/ppt/slides/slide6.xml" Id="R115d206d40984386" /><Relationship Type="http://schemas.openxmlformats.org/officeDocument/2006/relationships/slide" Target="/ppt/slides/slide7.xml" Id="R0a62920297904c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615f0f38147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c1a5ba48e4bc4" /><Relationship Type="http://schemas.openxmlformats.org/officeDocument/2006/relationships/theme" Target="/ppt/slideMasters/theme/theme1.xml" Id="R24d8b81e546c47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5c1a5ba48e4b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b79b7a87a4b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ae2c2d9704a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59a761b5544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444b0b4c14a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adb5d297f4e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93085032945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06fb8327e4b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NUMEDAL GRAVING OG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NUMEDAL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NUMEDAL GRAVING OG TRANSPORT AS ble etablert [år] og holder til i Rødberg.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NUMEDAL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NUMEDAL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NUMEDAL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30 157 108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2 583 435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7 090 454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20 089 439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NUMEDAL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ØYGARDSGREND UTVIKLING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NUMEDAL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Uvdalsvegen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3630 Rødberg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74 35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ronny.andersen@online.no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www.ronnyandersen.no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990 131 198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NUMEDAL GRAVING OG TRANSPORT AS</a:t>
            </a:r>
          </a:p>
        </p:txBody>
      </p:sp>
    </p:spTree>
  </p:cSld>
  <p:clrMapOvr>
    <a:masterClrMapping xmlns:a="http://schemas.openxmlformats.org/drawingml/2006/main"/>
  </p:clrMapOvr>
</p:sld>
</file>