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a2e269ffd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51d1e426d4c6e"/>
  </p:sldMasterIdLst>
  <p:sldIdLst>
    <p:sldId xmlns:r="http://schemas.openxmlformats.org/officeDocument/2006/relationships" id="256" r:id="Rbe7bc4f8c50d477e"/>
    <p:sldId xmlns:r="http://schemas.openxmlformats.org/officeDocument/2006/relationships" id="257" r:id="R34b2bf94401a4709"/>
    <p:sldId xmlns:r="http://schemas.openxmlformats.org/officeDocument/2006/relationships" id="258" r:id="R07bb3e822beb445e"/>
    <p:sldId xmlns:r="http://schemas.openxmlformats.org/officeDocument/2006/relationships" id="259" r:id="R2fa8e4e1c50c4d98"/>
    <p:sldId xmlns:r="http://schemas.openxmlformats.org/officeDocument/2006/relationships" id="260" r:id="Ra73fe21df2ac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51d1e426d4c6e" /><Relationship Type="http://schemas.openxmlformats.org/officeDocument/2006/relationships/slide" Target="/ppt/slides/slide1.xml" Id="Rbe7bc4f8c50d477e" /><Relationship Type="http://schemas.openxmlformats.org/officeDocument/2006/relationships/slide" Target="/ppt/slides/slide2.xml" Id="R34b2bf94401a4709" /><Relationship Type="http://schemas.openxmlformats.org/officeDocument/2006/relationships/slide" Target="/ppt/slides/slide3.xml" Id="R07bb3e822beb445e" /><Relationship Type="http://schemas.openxmlformats.org/officeDocument/2006/relationships/slide" Target="/ppt/slides/slide4.xml" Id="R2fa8e4e1c50c4d98" /><Relationship Type="http://schemas.openxmlformats.org/officeDocument/2006/relationships/slide" Target="/ppt/slides/slide5.xml" Id="Ra73fe21df2ac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72b534b7b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2d8154aa45dd" /><Relationship Type="http://schemas.openxmlformats.org/officeDocument/2006/relationships/theme" Target="/ppt/slideMasters/theme/theme1.xml" Id="R1cf587355d24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02d8154aa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12280679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2e411623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146f9e674a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8053747e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a591900b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GJELTEN GRAVESERVICE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GJELTEN GRAVESERVICE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GJELTEN GRAVESERVICE DA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GJELTEN GRAVESERVICE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GJELTEN GRAVESERVICE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GJELTEN GRAVESERVICE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990 134 081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GJELTEN GRAVESERVICE DA</a:t>
            </a:r>
          </a:p>
        </p:txBody>
      </p:sp>
    </p:spTree>
  </p:cSld>
  <p:clrMapOvr>
    <a:masterClrMapping xmlns:a="http://schemas.openxmlformats.org/drawingml/2006/main"/>
  </p:clrMapOvr>
</p:sld>
</file>