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d1cb20998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116f328ab424e"/>
  </p:sldMasterIdLst>
  <p:sldIdLst>
    <p:sldId xmlns:r="http://schemas.openxmlformats.org/officeDocument/2006/relationships" id="256" r:id="R67b220c2f0504dc6"/>
    <p:sldId xmlns:r="http://schemas.openxmlformats.org/officeDocument/2006/relationships" id="257" r:id="Raf905c7192dd4163"/>
    <p:sldId xmlns:r="http://schemas.openxmlformats.org/officeDocument/2006/relationships" id="258" r:id="Rb8a1f48bb0044337"/>
    <p:sldId xmlns:r="http://schemas.openxmlformats.org/officeDocument/2006/relationships" id="259" r:id="Rc151ddaff0fb4814"/>
    <p:sldId xmlns:r="http://schemas.openxmlformats.org/officeDocument/2006/relationships" id="260" r:id="R1b5c716bb52f41e5"/>
    <p:sldId xmlns:r="http://schemas.openxmlformats.org/officeDocument/2006/relationships" id="261" r:id="R8f33447d6c654129"/>
    <p:sldId xmlns:r="http://schemas.openxmlformats.org/officeDocument/2006/relationships" id="262" r:id="R13c4a32d4119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116f328ab424e" /><Relationship Type="http://schemas.openxmlformats.org/officeDocument/2006/relationships/slide" Target="/ppt/slides/slide1.xml" Id="R67b220c2f0504dc6" /><Relationship Type="http://schemas.openxmlformats.org/officeDocument/2006/relationships/slide" Target="/ppt/slides/slide2.xml" Id="Raf905c7192dd4163" /><Relationship Type="http://schemas.openxmlformats.org/officeDocument/2006/relationships/slide" Target="/ppt/slides/slide3.xml" Id="Rb8a1f48bb0044337" /><Relationship Type="http://schemas.openxmlformats.org/officeDocument/2006/relationships/slide" Target="/ppt/slides/slide4.xml" Id="Rc151ddaff0fb4814" /><Relationship Type="http://schemas.openxmlformats.org/officeDocument/2006/relationships/slide" Target="/ppt/slides/slide5.xml" Id="R1b5c716bb52f41e5" /><Relationship Type="http://schemas.openxmlformats.org/officeDocument/2006/relationships/slide" Target="/ppt/slides/slide6.xml" Id="R8f33447d6c654129" /><Relationship Type="http://schemas.openxmlformats.org/officeDocument/2006/relationships/slide" Target="/ppt/slides/slide7.xml" Id="R13c4a32d4119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ee250ad87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f744be9745dc" /><Relationship Type="http://schemas.openxmlformats.org/officeDocument/2006/relationships/theme" Target="/ppt/slideMasters/theme/theme1.xml" Id="R45f54846440c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df744be97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e88f2c9c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db90184a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87618bde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7a63ea5e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9df3287b4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f36664b24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77f6fe5d4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EKSAKT EIENDOM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EKSAKT EIENDOM &amp;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990 147 272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EIENDOM &amp; INVEST AS</a:t>
            </a:r>
          </a:p>
        </p:txBody>
      </p:sp>
    </p:spTree>
  </p:cSld>
  <p:clrMapOvr>
    <a:masterClrMapping xmlns:a="http://schemas.openxmlformats.org/drawingml/2006/main"/>
  </p:clrMapOvr>
</p:sld>
</file>