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514ac521d8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7f2832cc304d6d"/>
  </p:sldMasterIdLst>
  <p:sldIdLst>
    <p:sldId xmlns:r="http://schemas.openxmlformats.org/officeDocument/2006/relationships" id="256" r:id="R08dcee91b6844295"/>
    <p:sldId xmlns:r="http://schemas.openxmlformats.org/officeDocument/2006/relationships" id="257" r:id="R6b0b79893ba44581"/>
    <p:sldId xmlns:r="http://schemas.openxmlformats.org/officeDocument/2006/relationships" id="258" r:id="R4444b635634b45b8"/>
    <p:sldId xmlns:r="http://schemas.openxmlformats.org/officeDocument/2006/relationships" id="259" r:id="R0aeddc9024e7407e"/>
    <p:sldId xmlns:r="http://schemas.openxmlformats.org/officeDocument/2006/relationships" id="260" r:id="Ra53c0a2c80b24a91"/>
    <p:sldId xmlns:r="http://schemas.openxmlformats.org/officeDocument/2006/relationships" id="261" r:id="R849196aeee584420"/>
    <p:sldId xmlns:r="http://schemas.openxmlformats.org/officeDocument/2006/relationships" id="262" r:id="R3d7b66ebb22e43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f2832cc304d6d" /><Relationship Type="http://schemas.openxmlformats.org/officeDocument/2006/relationships/slide" Target="/ppt/slides/slide1.xml" Id="R08dcee91b6844295" /><Relationship Type="http://schemas.openxmlformats.org/officeDocument/2006/relationships/slide" Target="/ppt/slides/slide2.xml" Id="R6b0b79893ba44581" /><Relationship Type="http://schemas.openxmlformats.org/officeDocument/2006/relationships/slide" Target="/ppt/slides/slide3.xml" Id="R4444b635634b45b8" /><Relationship Type="http://schemas.openxmlformats.org/officeDocument/2006/relationships/slide" Target="/ppt/slides/slide4.xml" Id="R0aeddc9024e7407e" /><Relationship Type="http://schemas.openxmlformats.org/officeDocument/2006/relationships/slide" Target="/ppt/slides/slide5.xml" Id="Ra53c0a2c80b24a91" /><Relationship Type="http://schemas.openxmlformats.org/officeDocument/2006/relationships/slide" Target="/ppt/slides/slide6.xml" Id="R849196aeee584420" /><Relationship Type="http://schemas.openxmlformats.org/officeDocument/2006/relationships/slide" Target="/ppt/slides/slide7.xml" Id="R3d7b66ebb22e43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278b187b2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cccce6d8742c3" /><Relationship Type="http://schemas.openxmlformats.org/officeDocument/2006/relationships/theme" Target="/ppt/slideMasters/theme/theme1.xml" Id="Rb12937c79690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dcccce6d8742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417fb6aa5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19fa8474940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666dbdc9e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c0866d9f8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d0f981a53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46d8e2f1e43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050dbb16f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ALGECO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ALGECO NORWAY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1 398 574 000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1 546 277 000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ALGECO NORDICS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990 164 215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HOLDING AS</a:t>
            </a:r>
          </a:p>
        </p:txBody>
      </p:sp>
    </p:spTree>
  </p:cSld>
  <p:clrMapOvr>
    <a:masterClrMapping xmlns:a="http://schemas.openxmlformats.org/drawingml/2006/main"/>
  </p:clrMapOvr>
</p:sld>
</file>