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508656aca94d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58186753394424"/>
  </p:sldMasterIdLst>
  <p:sldIdLst>
    <p:sldId xmlns:r="http://schemas.openxmlformats.org/officeDocument/2006/relationships" id="256" r:id="R18f8d3897a0a4809"/>
    <p:sldId xmlns:r="http://schemas.openxmlformats.org/officeDocument/2006/relationships" id="257" r:id="R810f46b35b1d4bf9"/>
    <p:sldId xmlns:r="http://schemas.openxmlformats.org/officeDocument/2006/relationships" id="258" r:id="Rb548019551af4721"/>
    <p:sldId xmlns:r="http://schemas.openxmlformats.org/officeDocument/2006/relationships" id="259" r:id="Re5bd766abb574c6a"/>
    <p:sldId xmlns:r="http://schemas.openxmlformats.org/officeDocument/2006/relationships" id="260" r:id="R5cc6a7e43d5941ae"/>
    <p:sldId xmlns:r="http://schemas.openxmlformats.org/officeDocument/2006/relationships" id="261" r:id="Rce5eb3b8db714319"/>
    <p:sldId xmlns:r="http://schemas.openxmlformats.org/officeDocument/2006/relationships" id="262" r:id="R11e6e8a8949445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58186753394424" /><Relationship Type="http://schemas.openxmlformats.org/officeDocument/2006/relationships/slide" Target="/ppt/slides/slide1.xml" Id="R18f8d3897a0a4809" /><Relationship Type="http://schemas.openxmlformats.org/officeDocument/2006/relationships/slide" Target="/ppt/slides/slide2.xml" Id="R810f46b35b1d4bf9" /><Relationship Type="http://schemas.openxmlformats.org/officeDocument/2006/relationships/slide" Target="/ppt/slides/slide3.xml" Id="Rb548019551af4721" /><Relationship Type="http://schemas.openxmlformats.org/officeDocument/2006/relationships/slide" Target="/ppt/slides/slide4.xml" Id="Re5bd766abb574c6a" /><Relationship Type="http://schemas.openxmlformats.org/officeDocument/2006/relationships/slide" Target="/ppt/slides/slide5.xml" Id="R5cc6a7e43d5941ae" /><Relationship Type="http://schemas.openxmlformats.org/officeDocument/2006/relationships/slide" Target="/ppt/slides/slide6.xml" Id="Rce5eb3b8db714319" /><Relationship Type="http://schemas.openxmlformats.org/officeDocument/2006/relationships/slide" Target="/ppt/slides/slide7.xml" Id="R11e6e8a8949445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425403a38b48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246625f63a4d04" /><Relationship Type="http://schemas.openxmlformats.org/officeDocument/2006/relationships/theme" Target="/ppt/slideMasters/theme/theme1.xml" Id="Rd2468ee346fd4c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246625f63a4d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8b362e6f3a46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15171380ff40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cd4141b8184a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e10e6d296040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c5d0bd2e3e42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adaf6b40f745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974775db0a44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AUDUN OLSEN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AUDUN OLSEN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AUDUN OLSEN HOLDING AS ble etablert [år] og holder til i Frogner.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AUDUN OLSEN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AUDUN OLSEN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AUDUN OLSEN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111 518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2 134 801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2 135 787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AUDUN OLSEN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AUDUN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AUDUN OLSEN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Anton Nilsens Vei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2016 Frogner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990 181 152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AUDUN OLSEN HOLDING AS</a:t>
            </a:r>
          </a:p>
        </p:txBody>
      </p:sp>
    </p:spTree>
  </p:cSld>
  <p:clrMapOvr>
    <a:masterClrMapping xmlns:a="http://schemas.openxmlformats.org/drawingml/2006/main"/>
  </p:clrMapOvr>
</p:sld>
</file>