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92544ad49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62a737f5d452b"/>
  </p:sldMasterIdLst>
  <p:sldIdLst>
    <p:sldId xmlns:r="http://schemas.openxmlformats.org/officeDocument/2006/relationships" id="256" r:id="Rdd6426a4a7e742bc"/>
    <p:sldId xmlns:r="http://schemas.openxmlformats.org/officeDocument/2006/relationships" id="257" r:id="Rc1611c748b884316"/>
    <p:sldId xmlns:r="http://schemas.openxmlformats.org/officeDocument/2006/relationships" id="258" r:id="R8919970e83fc4fa3"/>
    <p:sldId xmlns:r="http://schemas.openxmlformats.org/officeDocument/2006/relationships" id="259" r:id="R1f7247b7851b42ea"/>
    <p:sldId xmlns:r="http://schemas.openxmlformats.org/officeDocument/2006/relationships" id="260" r:id="R337dfadd4e8947a0"/>
    <p:sldId xmlns:r="http://schemas.openxmlformats.org/officeDocument/2006/relationships" id="261" r:id="R5c770ff4d3214226"/>
    <p:sldId xmlns:r="http://schemas.openxmlformats.org/officeDocument/2006/relationships" id="262" r:id="R405692b5d25e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62a737f5d452b" /><Relationship Type="http://schemas.openxmlformats.org/officeDocument/2006/relationships/slide" Target="/ppt/slides/slide1.xml" Id="Rdd6426a4a7e742bc" /><Relationship Type="http://schemas.openxmlformats.org/officeDocument/2006/relationships/slide" Target="/ppt/slides/slide2.xml" Id="Rc1611c748b884316" /><Relationship Type="http://schemas.openxmlformats.org/officeDocument/2006/relationships/slide" Target="/ppt/slides/slide3.xml" Id="R8919970e83fc4fa3" /><Relationship Type="http://schemas.openxmlformats.org/officeDocument/2006/relationships/slide" Target="/ppt/slides/slide4.xml" Id="R1f7247b7851b42ea" /><Relationship Type="http://schemas.openxmlformats.org/officeDocument/2006/relationships/slide" Target="/ppt/slides/slide5.xml" Id="R337dfadd4e8947a0" /><Relationship Type="http://schemas.openxmlformats.org/officeDocument/2006/relationships/slide" Target="/ppt/slides/slide6.xml" Id="R5c770ff4d3214226" /><Relationship Type="http://schemas.openxmlformats.org/officeDocument/2006/relationships/slide" Target="/ppt/slides/slide7.xml" Id="R405692b5d25e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015138f9b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12784dbf4ea1" /><Relationship Type="http://schemas.openxmlformats.org/officeDocument/2006/relationships/theme" Target="/ppt/slideMasters/theme/theme1.xml" Id="Rac9f5a155eb0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212784dbf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f3ac6fae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a3eeef0d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d2e3f45c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6b634016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253ce1c27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e28af6b1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eee656350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11 006 808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12 016 329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SNEEN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06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990 182 833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ASIRA AS</a:t>
            </a:r>
          </a:p>
        </p:txBody>
      </p:sp>
    </p:spTree>
  </p:cSld>
  <p:clrMapOvr>
    <a:masterClrMapping xmlns:a="http://schemas.openxmlformats.org/drawingml/2006/main"/>
  </p:clrMapOvr>
</p:sld>
</file>