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d2cf6d12d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a7cee7d0d421a"/>
  </p:sldMasterIdLst>
  <p:sldIdLst>
    <p:sldId xmlns:r="http://schemas.openxmlformats.org/officeDocument/2006/relationships" id="256" r:id="R97d00f2886a14c19"/>
    <p:sldId xmlns:r="http://schemas.openxmlformats.org/officeDocument/2006/relationships" id="257" r:id="R753f729bbc2d4481"/>
    <p:sldId xmlns:r="http://schemas.openxmlformats.org/officeDocument/2006/relationships" id="258" r:id="R89c5def34ce846aa"/>
    <p:sldId xmlns:r="http://schemas.openxmlformats.org/officeDocument/2006/relationships" id="259" r:id="R3eb0e90a6960426b"/>
    <p:sldId xmlns:r="http://schemas.openxmlformats.org/officeDocument/2006/relationships" id="260" r:id="Rf26a564d6aea423a"/>
    <p:sldId xmlns:r="http://schemas.openxmlformats.org/officeDocument/2006/relationships" id="261" r:id="R2bc8ad16e85949d6"/>
    <p:sldId xmlns:r="http://schemas.openxmlformats.org/officeDocument/2006/relationships" id="262" r:id="Ra59c75809005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a7cee7d0d421a" /><Relationship Type="http://schemas.openxmlformats.org/officeDocument/2006/relationships/slide" Target="/ppt/slides/slide1.xml" Id="R97d00f2886a14c19" /><Relationship Type="http://schemas.openxmlformats.org/officeDocument/2006/relationships/slide" Target="/ppt/slides/slide2.xml" Id="R753f729bbc2d4481" /><Relationship Type="http://schemas.openxmlformats.org/officeDocument/2006/relationships/slide" Target="/ppt/slides/slide3.xml" Id="R89c5def34ce846aa" /><Relationship Type="http://schemas.openxmlformats.org/officeDocument/2006/relationships/slide" Target="/ppt/slides/slide4.xml" Id="R3eb0e90a6960426b" /><Relationship Type="http://schemas.openxmlformats.org/officeDocument/2006/relationships/slide" Target="/ppt/slides/slide5.xml" Id="Rf26a564d6aea423a" /><Relationship Type="http://schemas.openxmlformats.org/officeDocument/2006/relationships/slide" Target="/ppt/slides/slide6.xml" Id="R2bc8ad16e85949d6" /><Relationship Type="http://schemas.openxmlformats.org/officeDocument/2006/relationships/slide" Target="/ppt/slides/slide7.xml" Id="Ra59c75809005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1c70742ab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4d4e974354151" /><Relationship Type="http://schemas.openxmlformats.org/officeDocument/2006/relationships/theme" Target="/ppt/slideMasters/theme/theme1.xml" Id="R1026034cac6b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4d4e97435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bc972ae53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9f891e175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7c784ee26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64d9d00cb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6dd4f4a8e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40d5e653c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12a05a3f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 EIENDOMSINVEST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2 441 445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 GLENN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990 185 727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 EIENDOMSINVEST AS</a:t>
            </a:r>
          </a:p>
        </p:txBody>
      </p:sp>
    </p:spTree>
  </p:cSld>
  <p:clrMapOvr>
    <a:masterClrMapping xmlns:a="http://schemas.openxmlformats.org/drawingml/2006/main"/>
  </p:clrMapOvr>
</p:sld>
</file>