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e8b088b04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bb47996ae4fe6"/>
  </p:sldMasterIdLst>
  <p:sldIdLst>
    <p:sldId xmlns:r="http://schemas.openxmlformats.org/officeDocument/2006/relationships" id="256" r:id="R95a171dc763e4b60"/>
    <p:sldId xmlns:r="http://schemas.openxmlformats.org/officeDocument/2006/relationships" id="257" r:id="R7fbddecbbbf8403d"/>
    <p:sldId xmlns:r="http://schemas.openxmlformats.org/officeDocument/2006/relationships" id="258" r:id="R7a914bc872544e7d"/>
    <p:sldId xmlns:r="http://schemas.openxmlformats.org/officeDocument/2006/relationships" id="259" r:id="R863fe0e544d34d36"/>
    <p:sldId xmlns:r="http://schemas.openxmlformats.org/officeDocument/2006/relationships" id="260" r:id="Ra1cb266313a4462a"/>
    <p:sldId xmlns:r="http://schemas.openxmlformats.org/officeDocument/2006/relationships" id="261" r:id="Rb4be14aadec7422d"/>
    <p:sldId xmlns:r="http://schemas.openxmlformats.org/officeDocument/2006/relationships" id="262" r:id="Rbb974c3459ca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bb47996ae4fe6" /><Relationship Type="http://schemas.openxmlformats.org/officeDocument/2006/relationships/slide" Target="/ppt/slides/slide1.xml" Id="R95a171dc763e4b60" /><Relationship Type="http://schemas.openxmlformats.org/officeDocument/2006/relationships/slide" Target="/ppt/slides/slide2.xml" Id="R7fbddecbbbf8403d" /><Relationship Type="http://schemas.openxmlformats.org/officeDocument/2006/relationships/slide" Target="/ppt/slides/slide3.xml" Id="R7a914bc872544e7d" /><Relationship Type="http://schemas.openxmlformats.org/officeDocument/2006/relationships/slide" Target="/ppt/slides/slide4.xml" Id="R863fe0e544d34d36" /><Relationship Type="http://schemas.openxmlformats.org/officeDocument/2006/relationships/slide" Target="/ppt/slides/slide5.xml" Id="Ra1cb266313a4462a" /><Relationship Type="http://schemas.openxmlformats.org/officeDocument/2006/relationships/slide" Target="/ppt/slides/slide6.xml" Id="Rb4be14aadec7422d" /><Relationship Type="http://schemas.openxmlformats.org/officeDocument/2006/relationships/slide" Target="/ppt/slides/slide7.xml" Id="Rbb974c3459ca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857586903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2f3eaeb240cc" /><Relationship Type="http://schemas.openxmlformats.org/officeDocument/2006/relationships/theme" Target="/ppt/slideMasters/theme/theme1.xml" Id="Rcb9a040cc55a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f2f3eaeb2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84e6a258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db44d1d4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1bbef424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4cf7e0bf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0717d21e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6b936d92e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1d75fc16a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HOLDING AS ble etablert [år] og holder til i Mongstad.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15 014 172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Mongstadvegen 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5954 Mongstad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990 193 924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RAUGSTAD HOLDING AS</a:t>
            </a:r>
          </a:p>
        </p:txBody>
      </p:sp>
    </p:spTree>
  </p:cSld>
  <p:clrMapOvr>
    <a:masterClrMapping xmlns:a="http://schemas.openxmlformats.org/drawingml/2006/main"/>
  </p:clrMapOvr>
</p:sld>
</file>