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ffaa326b6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babdc4e1a40da"/>
  </p:sldMasterIdLst>
  <p:sldIdLst>
    <p:sldId xmlns:r="http://schemas.openxmlformats.org/officeDocument/2006/relationships" id="256" r:id="Re61b1d0b04e24eaa"/>
    <p:sldId xmlns:r="http://schemas.openxmlformats.org/officeDocument/2006/relationships" id="257" r:id="R2fdd5088284941d2"/>
    <p:sldId xmlns:r="http://schemas.openxmlformats.org/officeDocument/2006/relationships" id="258" r:id="R79abe611f28d43bc"/>
    <p:sldId xmlns:r="http://schemas.openxmlformats.org/officeDocument/2006/relationships" id="259" r:id="R1e0cc1ff300f4712"/>
    <p:sldId xmlns:r="http://schemas.openxmlformats.org/officeDocument/2006/relationships" id="260" r:id="R6e465309c6b8475a"/>
    <p:sldId xmlns:r="http://schemas.openxmlformats.org/officeDocument/2006/relationships" id="261" r:id="R1b3553ce7ad74a77"/>
    <p:sldId xmlns:r="http://schemas.openxmlformats.org/officeDocument/2006/relationships" id="262" r:id="Rde638894177d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babdc4e1a40da" /><Relationship Type="http://schemas.openxmlformats.org/officeDocument/2006/relationships/slide" Target="/ppt/slides/slide1.xml" Id="Re61b1d0b04e24eaa" /><Relationship Type="http://schemas.openxmlformats.org/officeDocument/2006/relationships/slide" Target="/ppt/slides/slide2.xml" Id="R2fdd5088284941d2" /><Relationship Type="http://schemas.openxmlformats.org/officeDocument/2006/relationships/slide" Target="/ppt/slides/slide3.xml" Id="R79abe611f28d43bc" /><Relationship Type="http://schemas.openxmlformats.org/officeDocument/2006/relationships/slide" Target="/ppt/slides/slide4.xml" Id="R1e0cc1ff300f4712" /><Relationship Type="http://schemas.openxmlformats.org/officeDocument/2006/relationships/slide" Target="/ppt/slides/slide5.xml" Id="R6e465309c6b8475a" /><Relationship Type="http://schemas.openxmlformats.org/officeDocument/2006/relationships/slide" Target="/ppt/slides/slide6.xml" Id="R1b3553ce7ad74a77" /><Relationship Type="http://schemas.openxmlformats.org/officeDocument/2006/relationships/slide" Target="/ppt/slides/slide7.xml" Id="Rde638894177d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207f02f50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6051dceeb45ed" /><Relationship Type="http://schemas.openxmlformats.org/officeDocument/2006/relationships/theme" Target="/ppt/slideMasters/theme/theme1.xml" Id="Red0e27f1c2d0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6051dceeb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76581213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103b76b3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25e119e7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56506b23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69aa8e69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a168ea68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d8623ada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GRUNN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GRUNN OG BETONG AS ble etablert [år] og holder til i Mongstad.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21 042 724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16 601 891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43 001 847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96 107 650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GRUNN OG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RAUGSTAD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Mongstadvegen 1000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5954 Mongstad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lise.raugstad@ngb.no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www.grunnogbetong.no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990 193 975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GRUNN OG BETONG AS</a:t>
            </a:r>
          </a:p>
        </p:txBody>
      </p:sp>
    </p:spTree>
  </p:cSld>
  <p:clrMapOvr>
    <a:masterClrMapping xmlns:a="http://schemas.openxmlformats.org/drawingml/2006/main"/>
  </p:clrMapOvr>
</p:sld>
</file>