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963cb1c27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9e58c0ea444d6"/>
  </p:sldMasterIdLst>
  <p:sldIdLst>
    <p:sldId xmlns:r="http://schemas.openxmlformats.org/officeDocument/2006/relationships" id="256" r:id="R6b3b00ad75234c57"/>
    <p:sldId xmlns:r="http://schemas.openxmlformats.org/officeDocument/2006/relationships" id="257" r:id="Rbef2be357b614fce"/>
    <p:sldId xmlns:r="http://schemas.openxmlformats.org/officeDocument/2006/relationships" id="258" r:id="R0fa8d88510c54f63"/>
    <p:sldId xmlns:r="http://schemas.openxmlformats.org/officeDocument/2006/relationships" id="259" r:id="R0cffacc562834945"/>
    <p:sldId xmlns:r="http://schemas.openxmlformats.org/officeDocument/2006/relationships" id="260" r:id="R4b7ac47af2184505"/>
    <p:sldId xmlns:r="http://schemas.openxmlformats.org/officeDocument/2006/relationships" id="261" r:id="R18bbdb0a99964b89"/>
    <p:sldId xmlns:r="http://schemas.openxmlformats.org/officeDocument/2006/relationships" id="262" r:id="Rc987b6ab394c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9e58c0ea444d6" /><Relationship Type="http://schemas.openxmlformats.org/officeDocument/2006/relationships/slide" Target="/ppt/slides/slide1.xml" Id="R6b3b00ad75234c57" /><Relationship Type="http://schemas.openxmlformats.org/officeDocument/2006/relationships/slide" Target="/ppt/slides/slide2.xml" Id="Rbef2be357b614fce" /><Relationship Type="http://schemas.openxmlformats.org/officeDocument/2006/relationships/slide" Target="/ppt/slides/slide3.xml" Id="R0fa8d88510c54f63" /><Relationship Type="http://schemas.openxmlformats.org/officeDocument/2006/relationships/slide" Target="/ppt/slides/slide4.xml" Id="R0cffacc562834945" /><Relationship Type="http://schemas.openxmlformats.org/officeDocument/2006/relationships/slide" Target="/ppt/slides/slide5.xml" Id="R4b7ac47af2184505" /><Relationship Type="http://schemas.openxmlformats.org/officeDocument/2006/relationships/slide" Target="/ppt/slides/slide6.xml" Id="R18bbdb0a99964b89" /><Relationship Type="http://schemas.openxmlformats.org/officeDocument/2006/relationships/slide" Target="/ppt/slides/slide7.xml" Id="Rc987b6ab394c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d21472acb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e07a486384a99" /><Relationship Type="http://schemas.openxmlformats.org/officeDocument/2006/relationships/theme" Target="/ppt/slideMasters/theme/theme1.xml" Id="R3035f83b3a46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e07a48638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7209fcc38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97904294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e3ca832d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514a48fa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529046a9d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1c45a7e87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d4a3ef38e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GILLI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11 581 662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TOR-KRISTIAN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Mærks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990 220 530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