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f552bd317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21e883a86431b"/>
  </p:sldMasterIdLst>
  <p:sldIdLst>
    <p:sldId xmlns:r="http://schemas.openxmlformats.org/officeDocument/2006/relationships" id="256" r:id="Rcde658e5dbbd4c44"/>
    <p:sldId xmlns:r="http://schemas.openxmlformats.org/officeDocument/2006/relationships" id="257" r:id="Rc30d3f387ecc41ab"/>
    <p:sldId xmlns:r="http://schemas.openxmlformats.org/officeDocument/2006/relationships" id="258" r:id="Rf18ce2c1edad4ab8"/>
    <p:sldId xmlns:r="http://schemas.openxmlformats.org/officeDocument/2006/relationships" id="259" r:id="Rd1d1ee3a54b44812"/>
    <p:sldId xmlns:r="http://schemas.openxmlformats.org/officeDocument/2006/relationships" id="260" r:id="R772a564430c44f8d"/>
    <p:sldId xmlns:r="http://schemas.openxmlformats.org/officeDocument/2006/relationships" id="261" r:id="R42e979504f914ec5"/>
    <p:sldId xmlns:r="http://schemas.openxmlformats.org/officeDocument/2006/relationships" id="262" r:id="R81a640665f16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21e883a86431b" /><Relationship Type="http://schemas.openxmlformats.org/officeDocument/2006/relationships/slide" Target="/ppt/slides/slide1.xml" Id="Rcde658e5dbbd4c44" /><Relationship Type="http://schemas.openxmlformats.org/officeDocument/2006/relationships/slide" Target="/ppt/slides/slide2.xml" Id="Rc30d3f387ecc41ab" /><Relationship Type="http://schemas.openxmlformats.org/officeDocument/2006/relationships/slide" Target="/ppt/slides/slide3.xml" Id="Rf18ce2c1edad4ab8" /><Relationship Type="http://schemas.openxmlformats.org/officeDocument/2006/relationships/slide" Target="/ppt/slides/slide4.xml" Id="Rd1d1ee3a54b44812" /><Relationship Type="http://schemas.openxmlformats.org/officeDocument/2006/relationships/slide" Target="/ppt/slides/slide5.xml" Id="R772a564430c44f8d" /><Relationship Type="http://schemas.openxmlformats.org/officeDocument/2006/relationships/slide" Target="/ppt/slides/slide6.xml" Id="R42e979504f914ec5" /><Relationship Type="http://schemas.openxmlformats.org/officeDocument/2006/relationships/slide" Target="/ppt/slides/slide7.xml" Id="R81a640665f16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6a438b454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70d51acc4446" /><Relationship Type="http://schemas.openxmlformats.org/officeDocument/2006/relationships/theme" Target="/ppt/slideMasters/theme/theme1.xml" Id="Rb0d12a0ecffe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770d51acc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0896b8650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107ea39f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f6ae1c29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d8b1deb75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e33cfe9c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b1ed0629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540489dbd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CHRISFAM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11 405 721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205, Bjergsted Terrasse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54 13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tch@avito.no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CHRISFAM AS</a:t>
            </a:r>
          </a:p>
        </p:txBody>
      </p:sp>
    </p:spTree>
  </p:cSld>
  <p:clrMapOvr>
    <a:masterClrMapping xmlns:a="http://schemas.openxmlformats.org/drawingml/2006/main"/>
  </p:clrMapOvr>
</p:sld>
</file>