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9b2af1c81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07e78c23104b64"/>
  </p:sldMasterIdLst>
  <p:sldIdLst>
    <p:sldId xmlns:r="http://schemas.openxmlformats.org/officeDocument/2006/relationships" id="256" r:id="Rc7a655e3800a438c"/>
    <p:sldId xmlns:r="http://schemas.openxmlformats.org/officeDocument/2006/relationships" id="257" r:id="R1e6bb7e7764b4cd4"/>
    <p:sldId xmlns:r="http://schemas.openxmlformats.org/officeDocument/2006/relationships" id="258" r:id="Ree9a35580ef24bd7"/>
    <p:sldId xmlns:r="http://schemas.openxmlformats.org/officeDocument/2006/relationships" id="259" r:id="R18cc096e3ef44b99"/>
    <p:sldId xmlns:r="http://schemas.openxmlformats.org/officeDocument/2006/relationships" id="260" r:id="R53bf0ac3998f4517"/>
    <p:sldId xmlns:r="http://schemas.openxmlformats.org/officeDocument/2006/relationships" id="261" r:id="R06847c6c74fd4ddd"/>
    <p:sldId xmlns:r="http://schemas.openxmlformats.org/officeDocument/2006/relationships" id="262" r:id="R286184c90ae2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7e78c23104b64" /><Relationship Type="http://schemas.openxmlformats.org/officeDocument/2006/relationships/slide" Target="/ppt/slides/slide1.xml" Id="Rc7a655e3800a438c" /><Relationship Type="http://schemas.openxmlformats.org/officeDocument/2006/relationships/slide" Target="/ppt/slides/slide2.xml" Id="R1e6bb7e7764b4cd4" /><Relationship Type="http://schemas.openxmlformats.org/officeDocument/2006/relationships/slide" Target="/ppt/slides/slide3.xml" Id="Ree9a35580ef24bd7" /><Relationship Type="http://schemas.openxmlformats.org/officeDocument/2006/relationships/slide" Target="/ppt/slides/slide4.xml" Id="R18cc096e3ef44b99" /><Relationship Type="http://schemas.openxmlformats.org/officeDocument/2006/relationships/slide" Target="/ppt/slides/slide5.xml" Id="R53bf0ac3998f4517" /><Relationship Type="http://schemas.openxmlformats.org/officeDocument/2006/relationships/slide" Target="/ppt/slides/slide6.xml" Id="R06847c6c74fd4ddd" /><Relationship Type="http://schemas.openxmlformats.org/officeDocument/2006/relationships/slide" Target="/ppt/slides/slide7.xml" Id="R286184c90ae2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fe8af7c5444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8e124dbb7457a" /><Relationship Type="http://schemas.openxmlformats.org/officeDocument/2006/relationships/theme" Target="/ppt/slideMasters/theme/theme1.xml" Id="R3196e0d4b8e4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8e124dbb745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5eb303d6e46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39a70130a4e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d3277a6d4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6b06b87c04e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6109393e342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e26b52161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125926a4a45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RESULTATFOKUS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RESULTATFOKUS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−382 414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15 812 539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16 353 333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EDVARD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RESULTATFOKUS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Thor Edvard Mathisen, Øvre Bøkeligate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990 246 483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RESULTATFOKUS AS</a:t>
            </a:r>
          </a:p>
        </p:txBody>
      </p:sp>
    </p:spTree>
  </p:cSld>
  <p:clrMapOvr>
    <a:masterClrMapping xmlns:a="http://schemas.openxmlformats.org/drawingml/2006/main"/>
  </p:clrMapOvr>
</p:sld>
</file>