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b2326d30a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60329510c49ff"/>
  </p:sldMasterIdLst>
  <p:sldIdLst>
    <p:sldId xmlns:r="http://schemas.openxmlformats.org/officeDocument/2006/relationships" id="256" r:id="R302f561fcb674829"/>
    <p:sldId xmlns:r="http://schemas.openxmlformats.org/officeDocument/2006/relationships" id="257" r:id="Rfbcd5933d6b24a58"/>
    <p:sldId xmlns:r="http://schemas.openxmlformats.org/officeDocument/2006/relationships" id="258" r:id="R6c4c05fc72084f79"/>
    <p:sldId xmlns:r="http://schemas.openxmlformats.org/officeDocument/2006/relationships" id="259" r:id="Re011215c9e894458"/>
    <p:sldId xmlns:r="http://schemas.openxmlformats.org/officeDocument/2006/relationships" id="260" r:id="R0e457ae331864670"/>
    <p:sldId xmlns:r="http://schemas.openxmlformats.org/officeDocument/2006/relationships" id="261" r:id="R0faf6776ee154fb4"/>
    <p:sldId xmlns:r="http://schemas.openxmlformats.org/officeDocument/2006/relationships" id="262" r:id="R4f6191276aee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60329510c49ff" /><Relationship Type="http://schemas.openxmlformats.org/officeDocument/2006/relationships/slide" Target="/ppt/slides/slide1.xml" Id="R302f561fcb674829" /><Relationship Type="http://schemas.openxmlformats.org/officeDocument/2006/relationships/slide" Target="/ppt/slides/slide2.xml" Id="Rfbcd5933d6b24a58" /><Relationship Type="http://schemas.openxmlformats.org/officeDocument/2006/relationships/slide" Target="/ppt/slides/slide3.xml" Id="R6c4c05fc72084f79" /><Relationship Type="http://schemas.openxmlformats.org/officeDocument/2006/relationships/slide" Target="/ppt/slides/slide4.xml" Id="Re011215c9e894458" /><Relationship Type="http://schemas.openxmlformats.org/officeDocument/2006/relationships/slide" Target="/ppt/slides/slide5.xml" Id="R0e457ae331864670" /><Relationship Type="http://schemas.openxmlformats.org/officeDocument/2006/relationships/slide" Target="/ppt/slides/slide6.xml" Id="R0faf6776ee154fb4" /><Relationship Type="http://schemas.openxmlformats.org/officeDocument/2006/relationships/slide" Target="/ppt/slides/slide7.xml" Id="R4f6191276aee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d4444d938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3635f1d143eb" /><Relationship Type="http://schemas.openxmlformats.org/officeDocument/2006/relationships/theme" Target="/ppt/slideMasters/theme/theme1.xml" Id="R4bfc9768f800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53635f1d1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99db06058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0413d58a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8aa8f4580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496fdf352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d2bd7673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78e02596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2a65a693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 NORWAY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14 563 193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34 033 427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34 346 094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LISE GRAARUD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GRAARUD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thorbjorn.graarud@neas.no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 NORWAY AS</a:t>
            </a:r>
          </a:p>
        </p:txBody>
      </p:sp>
    </p:spTree>
  </p:cSld>
  <p:clrMapOvr>
    <a:masterClrMapping xmlns:a="http://schemas.openxmlformats.org/drawingml/2006/main"/>
  </p:clrMapOvr>
</p:sld>
</file>