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90ea5066a5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094de91d94feb"/>
  </p:sldMasterIdLst>
  <p:sldIdLst>
    <p:sldId xmlns:r="http://schemas.openxmlformats.org/officeDocument/2006/relationships" id="256" r:id="R1d29352e339f4f35"/>
    <p:sldId xmlns:r="http://schemas.openxmlformats.org/officeDocument/2006/relationships" id="257" r:id="Reaff291419794db3"/>
    <p:sldId xmlns:r="http://schemas.openxmlformats.org/officeDocument/2006/relationships" id="258" r:id="R752f60e1ace54d65"/>
    <p:sldId xmlns:r="http://schemas.openxmlformats.org/officeDocument/2006/relationships" id="259" r:id="R2fbf06da6ef346f9"/>
    <p:sldId xmlns:r="http://schemas.openxmlformats.org/officeDocument/2006/relationships" id="260" r:id="R7f8b24da99354c81"/>
    <p:sldId xmlns:r="http://schemas.openxmlformats.org/officeDocument/2006/relationships" id="261" r:id="R2e8d630ce2a641cf"/>
    <p:sldId xmlns:r="http://schemas.openxmlformats.org/officeDocument/2006/relationships" id="262" r:id="Rc629148b8227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094de91d94feb" /><Relationship Type="http://schemas.openxmlformats.org/officeDocument/2006/relationships/slide" Target="/ppt/slides/slide1.xml" Id="R1d29352e339f4f35" /><Relationship Type="http://schemas.openxmlformats.org/officeDocument/2006/relationships/slide" Target="/ppt/slides/slide2.xml" Id="Reaff291419794db3" /><Relationship Type="http://schemas.openxmlformats.org/officeDocument/2006/relationships/slide" Target="/ppt/slides/slide3.xml" Id="R752f60e1ace54d65" /><Relationship Type="http://schemas.openxmlformats.org/officeDocument/2006/relationships/slide" Target="/ppt/slides/slide4.xml" Id="R2fbf06da6ef346f9" /><Relationship Type="http://schemas.openxmlformats.org/officeDocument/2006/relationships/slide" Target="/ppt/slides/slide5.xml" Id="R7f8b24da99354c81" /><Relationship Type="http://schemas.openxmlformats.org/officeDocument/2006/relationships/slide" Target="/ppt/slides/slide6.xml" Id="R2e8d630ce2a641cf" /><Relationship Type="http://schemas.openxmlformats.org/officeDocument/2006/relationships/slide" Target="/ppt/slides/slide7.xml" Id="Rc629148b8227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e8f1d8bbd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ae1a9e5774528" /><Relationship Type="http://schemas.openxmlformats.org/officeDocument/2006/relationships/theme" Target="/ppt/slideMasters/theme/theme1.xml" Id="R56cd8851d9e7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ae1a9e577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fe1c40169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b6fee1eea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91d4d609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cbd66b56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b983b13e843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bffdd077f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1783ef226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FRØILAND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FRØILAND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FRØILAND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FRØILAND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FRØILAND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36 315 013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36 517 524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FRØILAND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FRODE FRØILAND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FRØILAND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Solåsveien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janfrode1972@gmail.com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FRØILAND INVEST AS</a:t>
            </a:r>
          </a:p>
        </p:txBody>
      </p:sp>
    </p:spTree>
  </p:cSld>
  <p:clrMapOvr>
    <a:masterClrMapping xmlns:a="http://schemas.openxmlformats.org/drawingml/2006/main"/>
  </p:clrMapOvr>
</p:sld>
</file>