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683b063a0f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af756bc964a8c"/>
  </p:sldMasterIdLst>
  <p:sldIdLst>
    <p:sldId xmlns:r="http://schemas.openxmlformats.org/officeDocument/2006/relationships" id="256" r:id="R68489dfdb7cc46b4"/>
    <p:sldId xmlns:r="http://schemas.openxmlformats.org/officeDocument/2006/relationships" id="257" r:id="Rd01e6770f50e4b74"/>
    <p:sldId xmlns:r="http://schemas.openxmlformats.org/officeDocument/2006/relationships" id="258" r:id="R6cd25b724fe6488a"/>
    <p:sldId xmlns:r="http://schemas.openxmlformats.org/officeDocument/2006/relationships" id="259" r:id="R93bfdd2b72c747b8"/>
    <p:sldId xmlns:r="http://schemas.openxmlformats.org/officeDocument/2006/relationships" id="260" r:id="R489324cfccc74f09"/>
    <p:sldId xmlns:r="http://schemas.openxmlformats.org/officeDocument/2006/relationships" id="261" r:id="R8566917eac6c49b2"/>
    <p:sldId xmlns:r="http://schemas.openxmlformats.org/officeDocument/2006/relationships" id="262" r:id="Rd9006b568211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af756bc964a8c" /><Relationship Type="http://schemas.openxmlformats.org/officeDocument/2006/relationships/slide" Target="/ppt/slides/slide1.xml" Id="R68489dfdb7cc46b4" /><Relationship Type="http://schemas.openxmlformats.org/officeDocument/2006/relationships/slide" Target="/ppt/slides/slide2.xml" Id="Rd01e6770f50e4b74" /><Relationship Type="http://schemas.openxmlformats.org/officeDocument/2006/relationships/slide" Target="/ppt/slides/slide3.xml" Id="R6cd25b724fe6488a" /><Relationship Type="http://schemas.openxmlformats.org/officeDocument/2006/relationships/slide" Target="/ppt/slides/slide4.xml" Id="R93bfdd2b72c747b8" /><Relationship Type="http://schemas.openxmlformats.org/officeDocument/2006/relationships/slide" Target="/ppt/slides/slide5.xml" Id="R489324cfccc74f09" /><Relationship Type="http://schemas.openxmlformats.org/officeDocument/2006/relationships/slide" Target="/ppt/slides/slide6.xml" Id="R8566917eac6c49b2" /><Relationship Type="http://schemas.openxmlformats.org/officeDocument/2006/relationships/slide" Target="/ppt/slides/slide7.xml" Id="Rd9006b568211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7ac37896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067cadbb4e2e" /><Relationship Type="http://schemas.openxmlformats.org/officeDocument/2006/relationships/theme" Target="/ppt/slideMasters/theme/theme1.xml" Id="Rf088fdcb6ddf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f067cadbb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0cafc796e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dfed839da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249bdcf94f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58a7409a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f3c1599d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9416a8b5f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cb8474d1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TOTALBYGG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TOTALBYGG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48 422 518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−5 075 499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21 655 793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30 151 166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TOTALBYGG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Terningbekk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89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firmapost@matotalbygg.no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www.matotalbygg.no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990 250 448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TOTALBYGG AS</a:t>
            </a:r>
          </a:p>
        </p:txBody>
      </p:sp>
    </p:spTree>
  </p:cSld>
  <p:clrMapOvr>
    <a:masterClrMapping xmlns:a="http://schemas.openxmlformats.org/drawingml/2006/main"/>
  </p:clrMapOvr>
</p:sld>
</file>