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f6e40a04ad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5c62bc6154fb2"/>
  </p:sldMasterIdLst>
  <p:sldIdLst>
    <p:sldId xmlns:r="http://schemas.openxmlformats.org/officeDocument/2006/relationships" id="256" r:id="R811e00c908ba40be"/>
    <p:sldId xmlns:r="http://schemas.openxmlformats.org/officeDocument/2006/relationships" id="257" r:id="R52b95beb6ecf4212"/>
    <p:sldId xmlns:r="http://schemas.openxmlformats.org/officeDocument/2006/relationships" id="258" r:id="Ra17bb249c9714e94"/>
    <p:sldId xmlns:r="http://schemas.openxmlformats.org/officeDocument/2006/relationships" id="259" r:id="R217108a2a9b947aa"/>
    <p:sldId xmlns:r="http://schemas.openxmlformats.org/officeDocument/2006/relationships" id="260" r:id="R0674077d2de64f15"/>
    <p:sldId xmlns:r="http://schemas.openxmlformats.org/officeDocument/2006/relationships" id="261" r:id="Re0d0d39e86224551"/>
    <p:sldId xmlns:r="http://schemas.openxmlformats.org/officeDocument/2006/relationships" id="262" r:id="R4e4f878722ec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5c62bc6154fb2" /><Relationship Type="http://schemas.openxmlformats.org/officeDocument/2006/relationships/slide" Target="/ppt/slides/slide1.xml" Id="R811e00c908ba40be" /><Relationship Type="http://schemas.openxmlformats.org/officeDocument/2006/relationships/slide" Target="/ppt/slides/slide2.xml" Id="R52b95beb6ecf4212" /><Relationship Type="http://schemas.openxmlformats.org/officeDocument/2006/relationships/slide" Target="/ppt/slides/slide3.xml" Id="Ra17bb249c9714e94" /><Relationship Type="http://schemas.openxmlformats.org/officeDocument/2006/relationships/slide" Target="/ppt/slides/slide4.xml" Id="R217108a2a9b947aa" /><Relationship Type="http://schemas.openxmlformats.org/officeDocument/2006/relationships/slide" Target="/ppt/slides/slide5.xml" Id="R0674077d2de64f15" /><Relationship Type="http://schemas.openxmlformats.org/officeDocument/2006/relationships/slide" Target="/ppt/slides/slide6.xml" Id="Re0d0d39e86224551" /><Relationship Type="http://schemas.openxmlformats.org/officeDocument/2006/relationships/slide" Target="/ppt/slides/slide7.xml" Id="R4e4f878722ec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6720628ec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c3eec256d418c" /><Relationship Type="http://schemas.openxmlformats.org/officeDocument/2006/relationships/theme" Target="/ppt/slideMasters/theme/theme1.xml" Id="R5f7f4234c7c9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c3eec256d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e86ec921b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f1084697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ab414693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5101abe5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81659c29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b96f18ed5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f0f8deec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SINCERO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SINCERO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5 761 665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SOGN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Tempoveien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990 250 898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SINCERO AS</a:t>
            </a:r>
          </a:p>
        </p:txBody>
      </p:sp>
    </p:spTree>
  </p:cSld>
  <p:clrMapOvr>
    <a:masterClrMapping xmlns:a="http://schemas.openxmlformats.org/drawingml/2006/main"/>
  </p:clrMapOvr>
</p:sld>
</file>