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2281d0f8a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dd383f8674dd3"/>
  </p:sldMasterIdLst>
  <p:sldIdLst>
    <p:sldId xmlns:r="http://schemas.openxmlformats.org/officeDocument/2006/relationships" id="256" r:id="R530f93d508c740ea"/>
    <p:sldId xmlns:r="http://schemas.openxmlformats.org/officeDocument/2006/relationships" id="257" r:id="Rea111115205a4b46"/>
    <p:sldId xmlns:r="http://schemas.openxmlformats.org/officeDocument/2006/relationships" id="258" r:id="Ref4d3a71c49e4304"/>
    <p:sldId xmlns:r="http://schemas.openxmlformats.org/officeDocument/2006/relationships" id="259" r:id="R9927d3cdc76e41d8"/>
    <p:sldId xmlns:r="http://schemas.openxmlformats.org/officeDocument/2006/relationships" id="260" r:id="Rd51b1993aa1d46a3"/>
    <p:sldId xmlns:r="http://schemas.openxmlformats.org/officeDocument/2006/relationships" id="261" r:id="R549742ad72cc4e3c"/>
    <p:sldId xmlns:r="http://schemas.openxmlformats.org/officeDocument/2006/relationships" id="262" r:id="R3f5f56d04894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dd383f8674dd3" /><Relationship Type="http://schemas.openxmlformats.org/officeDocument/2006/relationships/slide" Target="/ppt/slides/slide1.xml" Id="R530f93d508c740ea" /><Relationship Type="http://schemas.openxmlformats.org/officeDocument/2006/relationships/slide" Target="/ppt/slides/slide2.xml" Id="Rea111115205a4b46" /><Relationship Type="http://schemas.openxmlformats.org/officeDocument/2006/relationships/slide" Target="/ppt/slides/slide3.xml" Id="Ref4d3a71c49e4304" /><Relationship Type="http://schemas.openxmlformats.org/officeDocument/2006/relationships/slide" Target="/ppt/slides/slide4.xml" Id="R9927d3cdc76e41d8" /><Relationship Type="http://schemas.openxmlformats.org/officeDocument/2006/relationships/slide" Target="/ppt/slides/slide5.xml" Id="Rd51b1993aa1d46a3" /><Relationship Type="http://schemas.openxmlformats.org/officeDocument/2006/relationships/slide" Target="/ppt/slides/slide6.xml" Id="R549742ad72cc4e3c" /><Relationship Type="http://schemas.openxmlformats.org/officeDocument/2006/relationships/slide" Target="/ppt/slides/slide7.xml" Id="R3f5f56d04894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d8c9c398f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9edf8108491e" /><Relationship Type="http://schemas.openxmlformats.org/officeDocument/2006/relationships/theme" Target="/ppt/slideMasters/theme/theme1.xml" Id="R7fcd59b55cdc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b9edf8108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c400c394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519c230c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9fb0f0ab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d9d7986a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64d8cdd6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bbab030f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d6328ec7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ULVESETH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ULVESETH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9 988 047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8 761 281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18 761 281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ULVESETH ATLE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ULVESETH ANNE IRENE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ULVESETH INGER KRISTIN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ULVESETH EVY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aulveseth@ulveseth.no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990 251 037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HOLDING AS</a:t>
            </a:r>
          </a:p>
        </p:txBody>
      </p:sp>
    </p:spTree>
  </p:cSld>
  <p:clrMapOvr>
    <a:masterClrMapping xmlns:a="http://schemas.openxmlformats.org/drawingml/2006/main"/>
  </p:clrMapOvr>
</p:sld>
</file>