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34fd93a264e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cfe5d9674f48f3"/>
  </p:sldMasterIdLst>
  <p:sldIdLst>
    <p:sldId xmlns:r="http://schemas.openxmlformats.org/officeDocument/2006/relationships" id="256" r:id="Raa65525b8b7f4f55"/>
    <p:sldId xmlns:r="http://schemas.openxmlformats.org/officeDocument/2006/relationships" id="257" r:id="R3843987dd062484a"/>
    <p:sldId xmlns:r="http://schemas.openxmlformats.org/officeDocument/2006/relationships" id="258" r:id="R4dc1df80cb7c42a9"/>
    <p:sldId xmlns:r="http://schemas.openxmlformats.org/officeDocument/2006/relationships" id="259" r:id="Rdc2c7062924741af"/>
    <p:sldId xmlns:r="http://schemas.openxmlformats.org/officeDocument/2006/relationships" id="260" r:id="R2c5a7751dcaf4821"/>
    <p:sldId xmlns:r="http://schemas.openxmlformats.org/officeDocument/2006/relationships" id="261" r:id="R999b1ba5b3474a35"/>
    <p:sldId xmlns:r="http://schemas.openxmlformats.org/officeDocument/2006/relationships" id="262" r:id="R5fbd81e433d3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fe5d9674f48f3" /><Relationship Type="http://schemas.openxmlformats.org/officeDocument/2006/relationships/slide" Target="/ppt/slides/slide1.xml" Id="Raa65525b8b7f4f55" /><Relationship Type="http://schemas.openxmlformats.org/officeDocument/2006/relationships/slide" Target="/ppt/slides/slide2.xml" Id="R3843987dd062484a" /><Relationship Type="http://schemas.openxmlformats.org/officeDocument/2006/relationships/slide" Target="/ppt/slides/slide3.xml" Id="R4dc1df80cb7c42a9" /><Relationship Type="http://schemas.openxmlformats.org/officeDocument/2006/relationships/slide" Target="/ppt/slides/slide4.xml" Id="Rdc2c7062924741af" /><Relationship Type="http://schemas.openxmlformats.org/officeDocument/2006/relationships/slide" Target="/ppt/slides/slide5.xml" Id="R2c5a7751dcaf4821" /><Relationship Type="http://schemas.openxmlformats.org/officeDocument/2006/relationships/slide" Target="/ppt/slides/slide6.xml" Id="R999b1ba5b3474a35" /><Relationship Type="http://schemas.openxmlformats.org/officeDocument/2006/relationships/slide" Target="/ppt/slides/slide7.xml" Id="R5fbd81e433d3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d5b148d71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95986acab40ca" /><Relationship Type="http://schemas.openxmlformats.org/officeDocument/2006/relationships/theme" Target="/ppt/slideMasters/theme/theme1.xml" Id="R544c583d9811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f95986acab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61f74162a47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3b31e82c8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08fed67af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a8ac1ce9d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183f1d8de4c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7abbdbe8d43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57519b282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KOLSBERGER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KOLSBERGER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9 485 055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13 652 112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14 576 840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AUSTBERG JØRN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Flatåsveg 420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59 06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jorn@alpha-as.com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990 254 974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KOLSBERGER AS</a:t>
            </a:r>
          </a:p>
        </p:txBody>
      </p:sp>
    </p:spTree>
  </p:cSld>
  <p:clrMapOvr>
    <a:masterClrMapping xmlns:a="http://schemas.openxmlformats.org/drawingml/2006/main"/>
  </p:clrMapOvr>
</p:sld>
</file>