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f312accfe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8652c86ee4950"/>
  </p:sldMasterIdLst>
  <p:sldIdLst>
    <p:sldId xmlns:r="http://schemas.openxmlformats.org/officeDocument/2006/relationships" id="256" r:id="R6d265643085c4bb7"/>
    <p:sldId xmlns:r="http://schemas.openxmlformats.org/officeDocument/2006/relationships" id="257" r:id="R85d19508e9de467b"/>
    <p:sldId xmlns:r="http://schemas.openxmlformats.org/officeDocument/2006/relationships" id="258" r:id="R80bd73a1c1ec432b"/>
    <p:sldId xmlns:r="http://schemas.openxmlformats.org/officeDocument/2006/relationships" id="259" r:id="R34d688a31b614671"/>
    <p:sldId xmlns:r="http://schemas.openxmlformats.org/officeDocument/2006/relationships" id="260" r:id="R43622d72f3754271"/>
    <p:sldId xmlns:r="http://schemas.openxmlformats.org/officeDocument/2006/relationships" id="261" r:id="Rd4b646c5be154894"/>
    <p:sldId xmlns:r="http://schemas.openxmlformats.org/officeDocument/2006/relationships" id="262" r:id="Rde5e6ec5952c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8652c86ee4950" /><Relationship Type="http://schemas.openxmlformats.org/officeDocument/2006/relationships/slide" Target="/ppt/slides/slide1.xml" Id="R6d265643085c4bb7" /><Relationship Type="http://schemas.openxmlformats.org/officeDocument/2006/relationships/slide" Target="/ppt/slides/slide2.xml" Id="R85d19508e9de467b" /><Relationship Type="http://schemas.openxmlformats.org/officeDocument/2006/relationships/slide" Target="/ppt/slides/slide3.xml" Id="R80bd73a1c1ec432b" /><Relationship Type="http://schemas.openxmlformats.org/officeDocument/2006/relationships/slide" Target="/ppt/slides/slide4.xml" Id="R34d688a31b614671" /><Relationship Type="http://schemas.openxmlformats.org/officeDocument/2006/relationships/slide" Target="/ppt/slides/slide5.xml" Id="R43622d72f3754271" /><Relationship Type="http://schemas.openxmlformats.org/officeDocument/2006/relationships/slide" Target="/ppt/slides/slide6.xml" Id="Rd4b646c5be154894" /><Relationship Type="http://schemas.openxmlformats.org/officeDocument/2006/relationships/slide" Target="/ppt/slides/slide7.xml" Id="Rde5e6ec5952c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910555ecf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9330be2340f3" /><Relationship Type="http://schemas.openxmlformats.org/officeDocument/2006/relationships/theme" Target="/ppt/slideMasters/theme/theme1.xml" Id="Rf14450b2164b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f9330be23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cb6c38b2c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7cdc9a3d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eeec486a3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892ac01b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e43e2aefd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61663b72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d51b4952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CHIVIRICO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CHIVIRICO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12 337 872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12 430 191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ROSENBORG GEIR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53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990 260 664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CHIVIRICO AS</a:t>
            </a:r>
          </a:p>
        </p:txBody>
      </p:sp>
    </p:spTree>
  </p:cSld>
  <p:clrMapOvr>
    <a:masterClrMapping xmlns:a="http://schemas.openxmlformats.org/drawingml/2006/main"/>
  </p:clrMapOvr>
</p:sld>
</file>