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ebeb1f4ec442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99118674d748cc"/>
  </p:sldMasterIdLst>
  <p:sldIdLst>
    <p:sldId xmlns:r="http://schemas.openxmlformats.org/officeDocument/2006/relationships" id="256" r:id="Ra4bf1104a3664ce6"/>
    <p:sldId xmlns:r="http://schemas.openxmlformats.org/officeDocument/2006/relationships" id="257" r:id="Re2b948a58945495c"/>
    <p:sldId xmlns:r="http://schemas.openxmlformats.org/officeDocument/2006/relationships" id="258" r:id="Ra2a3d2e65e7245b5"/>
    <p:sldId xmlns:r="http://schemas.openxmlformats.org/officeDocument/2006/relationships" id="259" r:id="Rfc5f11f7c1954fa9"/>
    <p:sldId xmlns:r="http://schemas.openxmlformats.org/officeDocument/2006/relationships" id="260" r:id="Rc9362f019f7949a9"/>
    <p:sldId xmlns:r="http://schemas.openxmlformats.org/officeDocument/2006/relationships" id="261" r:id="R52050a60eea94f23"/>
    <p:sldId xmlns:r="http://schemas.openxmlformats.org/officeDocument/2006/relationships" id="262" r:id="Ra370aca42b0c4a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9118674d748cc" /><Relationship Type="http://schemas.openxmlformats.org/officeDocument/2006/relationships/slide" Target="/ppt/slides/slide1.xml" Id="Ra4bf1104a3664ce6" /><Relationship Type="http://schemas.openxmlformats.org/officeDocument/2006/relationships/slide" Target="/ppt/slides/slide2.xml" Id="Re2b948a58945495c" /><Relationship Type="http://schemas.openxmlformats.org/officeDocument/2006/relationships/slide" Target="/ppt/slides/slide3.xml" Id="Ra2a3d2e65e7245b5" /><Relationship Type="http://schemas.openxmlformats.org/officeDocument/2006/relationships/slide" Target="/ppt/slides/slide4.xml" Id="Rfc5f11f7c1954fa9" /><Relationship Type="http://schemas.openxmlformats.org/officeDocument/2006/relationships/slide" Target="/ppt/slides/slide5.xml" Id="Rc9362f019f7949a9" /><Relationship Type="http://schemas.openxmlformats.org/officeDocument/2006/relationships/slide" Target="/ppt/slides/slide6.xml" Id="R52050a60eea94f23" /><Relationship Type="http://schemas.openxmlformats.org/officeDocument/2006/relationships/slide" Target="/ppt/slides/slide7.xml" Id="Ra370aca42b0c4a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3789d3a984a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c5550ae394a48" /><Relationship Type="http://schemas.openxmlformats.org/officeDocument/2006/relationships/theme" Target="/ppt/slideMasters/theme/theme1.xml" Id="Rcc5c525a86f447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ec5550ae394a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24f35f06347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bfdb401064e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5ca28d1ab43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1bc2adce64a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a59de67224a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cc838683049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8731f1ce04d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 MASKIN AS ble etablert [år] og holder til i Leirfjord.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23 173 155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506 025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181 560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9 129 807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20 291 865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ROLF NILS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HALDORSEN FRODE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Skoledalsveien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8890 Leirfjord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990 264 155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MASKIN AS</a:t>
            </a:r>
          </a:p>
        </p:txBody>
      </p:sp>
    </p:spTree>
  </p:cSld>
  <p:clrMapOvr>
    <a:masterClrMapping xmlns:a="http://schemas.openxmlformats.org/drawingml/2006/main"/>
  </p:clrMapOvr>
</p:sld>
</file>