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dd4981bd9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0a26f4de04427"/>
  </p:sldMasterIdLst>
  <p:sldIdLst>
    <p:sldId xmlns:r="http://schemas.openxmlformats.org/officeDocument/2006/relationships" id="256" r:id="R9acfc6c12d954d48"/>
    <p:sldId xmlns:r="http://schemas.openxmlformats.org/officeDocument/2006/relationships" id="257" r:id="R6b755e22aba54464"/>
    <p:sldId xmlns:r="http://schemas.openxmlformats.org/officeDocument/2006/relationships" id="258" r:id="Ra5384d8a13eb41e6"/>
    <p:sldId xmlns:r="http://schemas.openxmlformats.org/officeDocument/2006/relationships" id="259" r:id="Reaf2e3bd3e564cb4"/>
    <p:sldId xmlns:r="http://schemas.openxmlformats.org/officeDocument/2006/relationships" id="260" r:id="R221f074d94174a43"/>
    <p:sldId xmlns:r="http://schemas.openxmlformats.org/officeDocument/2006/relationships" id="261" r:id="R3bf0409dea38411c"/>
    <p:sldId xmlns:r="http://schemas.openxmlformats.org/officeDocument/2006/relationships" id="262" r:id="R3dc09db78273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0a26f4de04427" /><Relationship Type="http://schemas.openxmlformats.org/officeDocument/2006/relationships/slide" Target="/ppt/slides/slide1.xml" Id="R9acfc6c12d954d48" /><Relationship Type="http://schemas.openxmlformats.org/officeDocument/2006/relationships/slide" Target="/ppt/slides/slide2.xml" Id="R6b755e22aba54464" /><Relationship Type="http://schemas.openxmlformats.org/officeDocument/2006/relationships/slide" Target="/ppt/slides/slide3.xml" Id="Ra5384d8a13eb41e6" /><Relationship Type="http://schemas.openxmlformats.org/officeDocument/2006/relationships/slide" Target="/ppt/slides/slide4.xml" Id="Reaf2e3bd3e564cb4" /><Relationship Type="http://schemas.openxmlformats.org/officeDocument/2006/relationships/slide" Target="/ppt/slides/slide5.xml" Id="R221f074d94174a43" /><Relationship Type="http://schemas.openxmlformats.org/officeDocument/2006/relationships/slide" Target="/ppt/slides/slide6.xml" Id="R3bf0409dea38411c" /><Relationship Type="http://schemas.openxmlformats.org/officeDocument/2006/relationships/slide" Target="/ppt/slides/slide7.xml" Id="R3dc09db78273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3d6243410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8bbc0ac194f15" /><Relationship Type="http://schemas.openxmlformats.org/officeDocument/2006/relationships/theme" Target="/ppt/slideMasters/theme/theme1.xml" Id="R2dd4513afb67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8bbc0ac19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a3f8f4414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a7802c7dd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b10424e59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22e3b95bb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cfbc7178f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9185660bc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f1c89bfd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ULVESETH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ULVESETH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831 921 584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19 500 810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20 503 536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221 302 045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447 191 088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ULVESETH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Leirvikflaten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post@ulveseth.no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990 269 068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ULVESETH AS</a:t>
            </a:r>
          </a:p>
        </p:txBody>
      </p:sp>
    </p:spTree>
  </p:cSld>
  <p:clrMapOvr>
    <a:masterClrMapping xmlns:a="http://schemas.openxmlformats.org/drawingml/2006/main"/>
  </p:clrMapOvr>
</p:sld>
</file>