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e1b8c5442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99c76557c49de"/>
  </p:sldMasterIdLst>
  <p:sldIdLst>
    <p:sldId xmlns:r="http://schemas.openxmlformats.org/officeDocument/2006/relationships" id="256" r:id="Rd0a8bb8fefac43f2"/>
    <p:sldId xmlns:r="http://schemas.openxmlformats.org/officeDocument/2006/relationships" id="257" r:id="R56a27dbee2444c8d"/>
    <p:sldId xmlns:r="http://schemas.openxmlformats.org/officeDocument/2006/relationships" id="258" r:id="Rf4423d87e8934430"/>
    <p:sldId xmlns:r="http://schemas.openxmlformats.org/officeDocument/2006/relationships" id="259" r:id="Rf7f47edf6536473a"/>
    <p:sldId xmlns:r="http://schemas.openxmlformats.org/officeDocument/2006/relationships" id="260" r:id="R89218274060541c6"/>
    <p:sldId xmlns:r="http://schemas.openxmlformats.org/officeDocument/2006/relationships" id="261" r:id="Rabfd94bc6c34475d"/>
    <p:sldId xmlns:r="http://schemas.openxmlformats.org/officeDocument/2006/relationships" id="262" r:id="R7bee561deb84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99c76557c49de" /><Relationship Type="http://schemas.openxmlformats.org/officeDocument/2006/relationships/slide" Target="/ppt/slides/slide1.xml" Id="Rd0a8bb8fefac43f2" /><Relationship Type="http://schemas.openxmlformats.org/officeDocument/2006/relationships/slide" Target="/ppt/slides/slide2.xml" Id="R56a27dbee2444c8d" /><Relationship Type="http://schemas.openxmlformats.org/officeDocument/2006/relationships/slide" Target="/ppt/slides/slide3.xml" Id="Rf4423d87e8934430" /><Relationship Type="http://schemas.openxmlformats.org/officeDocument/2006/relationships/slide" Target="/ppt/slides/slide4.xml" Id="Rf7f47edf6536473a" /><Relationship Type="http://schemas.openxmlformats.org/officeDocument/2006/relationships/slide" Target="/ppt/slides/slide5.xml" Id="R89218274060541c6" /><Relationship Type="http://schemas.openxmlformats.org/officeDocument/2006/relationships/slide" Target="/ppt/slides/slide6.xml" Id="Rabfd94bc6c34475d" /><Relationship Type="http://schemas.openxmlformats.org/officeDocument/2006/relationships/slide" Target="/ppt/slides/slide7.xml" Id="R7bee561deb84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0434f456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5e5b960a4f16" /><Relationship Type="http://schemas.openxmlformats.org/officeDocument/2006/relationships/theme" Target="/ppt/slideMasters/theme/theme1.xml" Id="Rf4433bd1e6b9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c5e5b960a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3ca0948ba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75a1d73d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f04a23a5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2c8397f0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114983b8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d61646661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e14adb0d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