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296a0cf2d242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5752e6d49449fd"/>
  </p:sldMasterIdLst>
  <p:sldIdLst>
    <p:sldId xmlns:r="http://schemas.openxmlformats.org/officeDocument/2006/relationships" id="256" r:id="R55b64cd936604f98"/>
    <p:sldId xmlns:r="http://schemas.openxmlformats.org/officeDocument/2006/relationships" id="257" r:id="Rc8b56e10a37744dd"/>
    <p:sldId xmlns:r="http://schemas.openxmlformats.org/officeDocument/2006/relationships" id="258" r:id="Rc92c1754da574596"/>
    <p:sldId xmlns:r="http://schemas.openxmlformats.org/officeDocument/2006/relationships" id="259" r:id="R08962562905a4838"/>
    <p:sldId xmlns:r="http://schemas.openxmlformats.org/officeDocument/2006/relationships" id="260" r:id="R4cf4283f02584da8"/>
    <p:sldId xmlns:r="http://schemas.openxmlformats.org/officeDocument/2006/relationships" id="261" r:id="R4be69ec5916042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5752e6d49449fd" /><Relationship Type="http://schemas.openxmlformats.org/officeDocument/2006/relationships/slide" Target="/ppt/slides/slide1.xml" Id="R55b64cd936604f98" /><Relationship Type="http://schemas.openxmlformats.org/officeDocument/2006/relationships/slide" Target="/ppt/slides/slide2.xml" Id="Rc8b56e10a37744dd" /><Relationship Type="http://schemas.openxmlformats.org/officeDocument/2006/relationships/slide" Target="/ppt/slides/slide3.xml" Id="Rc92c1754da574596" /><Relationship Type="http://schemas.openxmlformats.org/officeDocument/2006/relationships/slide" Target="/ppt/slides/slide4.xml" Id="R08962562905a4838" /><Relationship Type="http://schemas.openxmlformats.org/officeDocument/2006/relationships/slide" Target="/ppt/slides/slide5.xml" Id="R4cf4283f02584da8" /><Relationship Type="http://schemas.openxmlformats.org/officeDocument/2006/relationships/slide" Target="/ppt/slides/slide6.xml" Id="R4be69ec5916042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8fe475ca324e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b9e1e0c202415e" /><Relationship Type="http://schemas.openxmlformats.org/officeDocument/2006/relationships/theme" Target="/ppt/slideMasters/theme/theme1.xml" Id="R73131f1f7f364c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b9e1e0c20241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6a9e76ce684a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dfb16154c848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5de76fd7f84f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ee8008bfe446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9cbe99510345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b84e6059c444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OCEAN ASTORIA INVESTMENT NUF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OCEAN ASTORIA INVESTMENT NUF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OCEAN ASTORIA INVESTMENT NUF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OCEAN ASTORIA INVESTMENT NUF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OCEAN ASTORIA INVESTMENT NUF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OCEAN ASTORIA INVESTMENT NUF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−25 077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−37 351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1 098 708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OCEAN ASTORIA INVESTMENT NUF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Voldgata 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990 275 750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OCEAN ASTORIA INVESTMENT NUF</a:t>
            </a:r>
          </a:p>
        </p:txBody>
      </p:sp>
    </p:spTree>
  </p:cSld>
  <p:clrMapOvr>
    <a:masterClrMapping xmlns:a="http://schemas.openxmlformats.org/drawingml/2006/main"/>
  </p:clrMapOvr>
</p:sld>
</file>