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a9efe73d9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1ba9645994fa1"/>
  </p:sldMasterIdLst>
  <p:sldIdLst>
    <p:sldId xmlns:r="http://schemas.openxmlformats.org/officeDocument/2006/relationships" id="256" r:id="R97a6723d090b49f0"/>
    <p:sldId xmlns:r="http://schemas.openxmlformats.org/officeDocument/2006/relationships" id="257" r:id="R2c992a0ffda24e08"/>
    <p:sldId xmlns:r="http://schemas.openxmlformats.org/officeDocument/2006/relationships" id="258" r:id="R57d33d6039284b9e"/>
    <p:sldId xmlns:r="http://schemas.openxmlformats.org/officeDocument/2006/relationships" id="259" r:id="R1eced18ec8594a8e"/>
    <p:sldId xmlns:r="http://schemas.openxmlformats.org/officeDocument/2006/relationships" id="260" r:id="R6d8729e5dad24334"/>
    <p:sldId xmlns:r="http://schemas.openxmlformats.org/officeDocument/2006/relationships" id="261" r:id="R9caf6f0f98454b5e"/>
    <p:sldId xmlns:r="http://schemas.openxmlformats.org/officeDocument/2006/relationships" id="262" r:id="R06ec11a5c50c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1ba9645994fa1" /><Relationship Type="http://schemas.openxmlformats.org/officeDocument/2006/relationships/slide" Target="/ppt/slides/slide1.xml" Id="R97a6723d090b49f0" /><Relationship Type="http://schemas.openxmlformats.org/officeDocument/2006/relationships/slide" Target="/ppt/slides/slide2.xml" Id="R2c992a0ffda24e08" /><Relationship Type="http://schemas.openxmlformats.org/officeDocument/2006/relationships/slide" Target="/ppt/slides/slide3.xml" Id="R57d33d6039284b9e" /><Relationship Type="http://schemas.openxmlformats.org/officeDocument/2006/relationships/slide" Target="/ppt/slides/slide4.xml" Id="R1eced18ec8594a8e" /><Relationship Type="http://schemas.openxmlformats.org/officeDocument/2006/relationships/slide" Target="/ppt/slides/slide5.xml" Id="R6d8729e5dad24334" /><Relationship Type="http://schemas.openxmlformats.org/officeDocument/2006/relationships/slide" Target="/ppt/slides/slide6.xml" Id="R9caf6f0f98454b5e" /><Relationship Type="http://schemas.openxmlformats.org/officeDocument/2006/relationships/slide" Target="/ppt/slides/slide7.xml" Id="R06ec11a5c50c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665abfe64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e6f16a6f94b1b" /><Relationship Type="http://schemas.openxmlformats.org/officeDocument/2006/relationships/theme" Target="/ppt/slideMasters/theme/theme1.xml" Id="R4aa90fc1ecab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e6f16a6f9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72c0fe5d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311a8bf19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38c6048c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98f81575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62f8c0744b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dfd7d21f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010b7b99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BONA FIDE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BONA FIDE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96 681 433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597 688 186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603 286 550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MELBY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 terrasse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christianmelby74@gmail.com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BONA FIDE INVESTMENTS AS</a:t>
            </a:r>
          </a:p>
        </p:txBody>
      </p:sp>
    </p:spTree>
  </p:cSld>
  <p:clrMapOvr>
    <a:masterClrMapping xmlns:a="http://schemas.openxmlformats.org/drawingml/2006/main"/>
  </p:clrMapOvr>
</p:sld>
</file>