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e03156518f4d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9e418f1d7d45ea"/>
  </p:sldMasterIdLst>
  <p:sldIdLst>
    <p:sldId xmlns:r="http://schemas.openxmlformats.org/officeDocument/2006/relationships" id="256" r:id="Rb2944a9bea574af5"/>
    <p:sldId xmlns:r="http://schemas.openxmlformats.org/officeDocument/2006/relationships" id="257" r:id="Raeb3d4cdcb9740ca"/>
    <p:sldId xmlns:r="http://schemas.openxmlformats.org/officeDocument/2006/relationships" id="258" r:id="R7f0c29b1ad1647aa"/>
    <p:sldId xmlns:r="http://schemas.openxmlformats.org/officeDocument/2006/relationships" id="259" r:id="R2d5ee4269a044b9f"/>
    <p:sldId xmlns:r="http://schemas.openxmlformats.org/officeDocument/2006/relationships" id="260" r:id="R18f2bd7d9100468b"/>
    <p:sldId xmlns:r="http://schemas.openxmlformats.org/officeDocument/2006/relationships" id="261" r:id="Re9172db305b8469f"/>
    <p:sldId xmlns:r="http://schemas.openxmlformats.org/officeDocument/2006/relationships" id="262" r:id="R17a58b58c7e540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9e418f1d7d45ea" /><Relationship Type="http://schemas.openxmlformats.org/officeDocument/2006/relationships/slide" Target="/ppt/slides/slide1.xml" Id="Rb2944a9bea574af5" /><Relationship Type="http://schemas.openxmlformats.org/officeDocument/2006/relationships/slide" Target="/ppt/slides/slide2.xml" Id="Raeb3d4cdcb9740ca" /><Relationship Type="http://schemas.openxmlformats.org/officeDocument/2006/relationships/slide" Target="/ppt/slides/slide3.xml" Id="R7f0c29b1ad1647aa" /><Relationship Type="http://schemas.openxmlformats.org/officeDocument/2006/relationships/slide" Target="/ppt/slides/slide4.xml" Id="R2d5ee4269a044b9f" /><Relationship Type="http://schemas.openxmlformats.org/officeDocument/2006/relationships/slide" Target="/ppt/slides/slide5.xml" Id="R18f2bd7d9100468b" /><Relationship Type="http://schemas.openxmlformats.org/officeDocument/2006/relationships/slide" Target="/ppt/slides/slide6.xml" Id="Re9172db305b8469f" /><Relationship Type="http://schemas.openxmlformats.org/officeDocument/2006/relationships/slide" Target="/ppt/slides/slide7.xml" Id="R17a58b58c7e540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0aa0d8092844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5e49422224deb" /><Relationship Type="http://schemas.openxmlformats.org/officeDocument/2006/relationships/theme" Target="/ppt/slideMasters/theme/theme1.xml" Id="R848560bfd5b54f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75e49422224d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23c47e43341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3169f94e64e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f429d6e204d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1f50e7f654f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db0f2866442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d7bdda8904d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e2e7cfa634a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BIRGER N. HAUG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N. 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BIRGER N. HAUG HOLDING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N. 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N. 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N. 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20 826 000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310 460 000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387 222 000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N. 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TETT AS  –  68,1 %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N HAUG AS  –  31,9 %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N. 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Fekjan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15 40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990 281 041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N. HAUG HOLDING AS</a:t>
            </a:r>
          </a:p>
        </p:txBody>
      </p:sp>
    </p:spTree>
  </p:cSld>
  <p:clrMapOvr>
    <a:masterClrMapping xmlns:a="http://schemas.openxmlformats.org/drawingml/2006/main"/>
  </p:clrMapOvr>
</p:sld>
</file>