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251d72840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fd48d3f8e4ceb"/>
  </p:sldMasterIdLst>
  <p:sldIdLst>
    <p:sldId xmlns:r="http://schemas.openxmlformats.org/officeDocument/2006/relationships" id="256" r:id="R976f2893bb34475b"/>
    <p:sldId xmlns:r="http://schemas.openxmlformats.org/officeDocument/2006/relationships" id="257" r:id="R6685d0eaca214fd8"/>
    <p:sldId xmlns:r="http://schemas.openxmlformats.org/officeDocument/2006/relationships" id="258" r:id="R3bd2698cb85e4a37"/>
    <p:sldId xmlns:r="http://schemas.openxmlformats.org/officeDocument/2006/relationships" id="259" r:id="Re543fdeddf3f4377"/>
    <p:sldId xmlns:r="http://schemas.openxmlformats.org/officeDocument/2006/relationships" id="260" r:id="Rdace38ef490544e2"/>
    <p:sldId xmlns:r="http://schemas.openxmlformats.org/officeDocument/2006/relationships" id="261" r:id="R78e9af2b57824225"/>
    <p:sldId xmlns:r="http://schemas.openxmlformats.org/officeDocument/2006/relationships" id="262" r:id="R817ba1634657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fd48d3f8e4ceb" /><Relationship Type="http://schemas.openxmlformats.org/officeDocument/2006/relationships/slide" Target="/ppt/slides/slide1.xml" Id="R976f2893bb34475b" /><Relationship Type="http://schemas.openxmlformats.org/officeDocument/2006/relationships/slide" Target="/ppt/slides/slide2.xml" Id="R6685d0eaca214fd8" /><Relationship Type="http://schemas.openxmlformats.org/officeDocument/2006/relationships/slide" Target="/ppt/slides/slide3.xml" Id="R3bd2698cb85e4a37" /><Relationship Type="http://schemas.openxmlformats.org/officeDocument/2006/relationships/slide" Target="/ppt/slides/slide4.xml" Id="Re543fdeddf3f4377" /><Relationship Type="http://schemas.openxmlformats.org/officeDocument/2006/relationships/slide" Target="/ppt/slides/slide5.xml" Id="Rdace38ef490544e2" /><Relationship Type="http://schemas.openxmlformats.org/officeDocument/2006/relationships/slide" Target="/ppt/slides/slide6.xml" Id="R78e9af2b57824225" /><Relationship Type="http://schemas.openxmlformats.org/officeDocument/2006/relationships/slide" Target="/ppt/slides/slide7.xml" Id="R817ba1634657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11d9ee063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e37fa4987425d" /><Relationship Type="http://schemas.openxmlformats.org/officeDocument/2006/relationships/theme" Target="/ppt/slideMasters/theme/theme1.xml" Id="R10b2aba4a2a6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e37fa4987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10553ab66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52c2b6b7b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b7b2d810f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10175e51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1c305ec1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d37d75996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c62089e2c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GJØRTZ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GJØRTZ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−2 134 848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5 130 518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KETIL GJØRTZ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WENKE ENGVIK GJØRTZ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jon.ketil@gjortz.no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990 305 781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