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205acc64f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3ccccad7c473f"/>
  </p:sldMasterIdLst>
  <p:sldIdLst>
    <p:sldId xmlns:r="http://schemas.openxmlformats.org/officeDocument/2006/relationships" id="256" r:id="R8b221bd4a2dd4aa6"/>
    <p:sldId xmlns:r="http://schemas.openxmlformats.org/officeDocument/2006/relationships" id="257" r:id="R3bc6be3520424ce8"/>
    <p:sldId xmlns:r="http://schemas.openxmlformats.org/officeDocument/2006/relationships" id="258" r:id="R7c07f2a14fd04f97"/>
    <p:sldId xmlns:r="http://schemas.openxmlformats.org/officeDocument/2006/relationships" id="259" r:id="Rf93234187e804302"/>
    <p:sldId xmlns:r="http://schemas.openxmlformats.org/officeDocument/2006/relationships" id="260" r:id="Rafc618c953824705"/>
    <p:sldId xmlns:r="http://schemas.openxmlformats.org/officeDocument/2006/relationships" id="261" r:id="R08c98c4d65074165"/>
    <p:sldId xmlns:r="http://schemas.openxmlformats.org/officeDocument/2006/relationships" id="262" r:id="Red9ba499f5b5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3ccccad7c473f" /><Relationship Type="http://schemas.openxmlformats.org/officeDocument/2006/relationships/slide" Target="/ppt/slides/slide1.xml" Id="R8b221bd4a2dd4aa6" /><Relationship Type="http://schemas.openxmlformats.org/officeDocument/2006/relationships/slide" Target="/ppt/slides/slide2.xml" Id="R3bc6be3520424ce8" /><Relationship Type="http://schemas.openxmlformats.org/officeDocument/2006/relationships/slide" Target="/ppt/slides/slide3.xml" Id="R7c07f2a14fd04f97" /><Relationship Type="http://schemas.openxmlformats.org/officeDocument/2006/relationships/slide" Target="/ppt/slides/slide4.xml" Id="Rf93234187e804302" /><Relationship Type="http://schemas.openxmlformats.org/officeDocument/2006/relationships/slide" Target="/ppt/slides/slide5.xml" Id="Rafc618c953824705" /><Relationship Type="http://schemas.openxmlformats.org/officeDocument/2006/relationships/slide" Target="/ppt/slides/slide6.xml" Id="R08c98c4d65074165" /><Relationship Type="http://schemas.openxmlformats.org/officeDocument/2006/relationships/slide" Target="/ppt/slides/slide7.xml" Id="Red9ba499f5b5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65854af52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7eee368042f3" /><Relationship Type="http://schemas.openxmlformats.org/officeDocument/2006/relationships/theme" Target="/ppt/slideMasters/theme/theme1.xml" Id="Rfcf064110979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57eee3680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0be44e67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980276fd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8cfcd1f0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22e9d0c41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6abe4caf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08e26111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2eaecbcf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