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e3d47c46e640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85d04c63cd4aa5"/>
  </p:sldMasterIdLst>
  <p:sldIdLst>
    <p:sldId xmlns:r="http://schemas.openxmlformats.org/officeDocument/2006/relationships" id="256" r:id="Rbf8d030e66ea41e5"/>
    <p:sldId xmlns:r="http://schemas.openxmlformats.org/officeDocument/2006/relationships" id="257" r:id="Rac56907c57c547d1"/>
    <p:sldId xmlns:r="http://schemas.openxmlformats.org/officeDocument/2006/relationships" id="258" r:id="R803e628958c24c65"/>
    <p:sldId xmlns:r="http://schemas.openxmlformats.org/officeDocument/2006/relationships" id="259" r:id="R84095ae5d2794bde"/>
    <p:sldId xmlns:r="http://schemas.openxmlformats.org/officeDocument/2006/relationships" id="260" r:id="R88a977a254174adc"/>
    <p:sldId xmlns:r="http://schemas.openxmlformats.org/officeDocument/2006/relationships" id="261" r:id="R0d5d2a926b614b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5d04c63cd4aa5" /><Relationship Type="http://schemas.openxmlformats.org/officeDocument/2006/relationships/slide" Target="/ppt/slides/slide1.xml" Id="Rbf8d030e66ea41e5" /><Relationship Type="http://schemas.openxmlformats.org/officeDocument/2006/relationships/slide" Target="/ppt/slides/slide2.xml" Id="Rac56907c57c547d1" /><Relationship Type="http://schemas.openxmlformats.org/officeDocument/2006/relationships/slide" Target="/ppt/slides/slide3.xml" Id="R803e628958c24c65" /><Relationship Type="http://schemas.openxmlformats.org/officeDocument/2006/relationships/slide" Target="/ppt/slides/slide4.xml" Id="R84095ae5d2794bde" /><Relationship Type="http://schemas.openxmlformats.org/officeDocument/2006/relationships/slide" Target="/ppt/slides/slide5.xml" Id="R88a977a254174adc" /><Relationship Type="http://schemas.openxmlformats.org/officeDocument/2006/relationships/slide" Target="/ppt/slides/slide6.xml" Id="R0d5d2a926b614b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d142a15c9248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a802cb1984164" /><Relationship Type="http://schemas.openxmlformats.org/officeDocument/2006/relationships/theme" Target="/ppt/slideMasters/theme/theme1.xml" Id="R99e8d68cfbae47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ea802cb19841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09cb2394942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38bd8af214a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1b8306aac49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b3c8f01f148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2773fb56344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eeaab5ddb4a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Nesvegen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8410 Lødingen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kyrre@knmaskin.no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www.knmaskin.no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990 311 684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MASKIN AS</a:t>
            </a:r>
          </a:p>
        </p:txBody>
      </p:sp>
    </p:spTree>
  </p:cSld>
  <p:clrMapOvr>
    <a:masterClrMapping xmlns:a="http://schemas.openxmlformats.org/drawingml/2006/main"/>
  </p:clrMapOvr>
</p:sld>
</file>