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d1d2721d664c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0b0dffa0554ffe"/>
  </p:sldMasterIdLst>
  <p:sldIdLst>
    <p:sldId xmlns:r="http://schemas.openxmlformats.org/officeDocument/2006/relationships" id="256" r:id="R58655dc906204799"/>
    <p:sldId xmlns:r="http://schemas.openxmlformats.org/officeDocument/2006/relationships" id="257" r:id="Ra7ace5bede8d436d"/>
    <p:sldId xmlns:r="http://schemas.openxmlformats.org/officeDocument/2006/relationships" id="258" r:id="R825baf842ef845e3"/>
    <p:sldId xmlns:r="http://schemas.openxmlformats.org/officeDocument/2006/relationships" id="259" r:id="R375c2b6e56f3408a"/>
    <p:sldId xmlns:r="http://schemas.openxmlformats.org/officeDocument/2006/relationships" id="260" r:id="Rc0b1b0e19aa14cc4"/>
    <p:sldId xmlns:r="http://schemas.openxmlformats.org/officeDocument/2006/relationships" id="261" r:id="Rb4db90147ac645b2"/>
    <p:sldId xmlns:r="http://schemas.openxmlformats.org/officeDocument/2006/relationships" id="262" r:id="R53cbe2386a614c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0b0dffa0554ffe" /><Relationship Type="http://schemas.openxmlformats.org/officeDocument/2006/relationships/slide" Target="/ppt/slides/slide1.xml" Id="R58655dc906204799" /><Relationship Type="http://schemas.openxmlformats.org/officeDocument/2006/relationships/slide" Target="/ppt/slides/slide2.xml" Id="Ra7ace5bede8d436d" /><Relationship Type="http://schemas.openxmlformats.org/officeDocument/2006/relationships/slide" Target="/ppt/slides/slide3.xml" Id="R825baf842ef845e3" /><Relationship Type="http://schemas.openxmlformats.org/officeDocument/2006/relationships/slide" Target="/ppt/slides/slide4.xml" Id="R375c2b6e56f3408a" /><Relationship Type="http://schemas.openxmlformats.org/officeDocument/2006/relationships/slide" Target="/ppt/slides/slide5.xml" Id="Rc0b1b0e19aa14cc4" /><Relationship Type="http://schemas.openxmlformats.org/officeDocument/2006/relationships/slide" Target="/ppt/slides/slide6.xml" Id="Rb4db90147ac645b2" /><Relationship Type="http://schemas.openxmlformats.org/officeDocument/2006/relationships/slide" Target="/ppt/slides/slide7.xml" Id="R53cbe2386a614c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a6764a687149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b1e5c28a143b6" /><Relationship Type="http://schemas.openxmlformats.org/officeDocument/2006/relationships/theme" Target="/ppt/slideMasters/theme/theme1.xml" Id="R0b4823acaa0644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9b1e5c28a143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bd3d3d5e64c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cf9ac82c245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312bd17ef40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0df8b060a44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5acb769ed46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16b23f8ca41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27c996cc949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 MASKIN AS ble etablert [år] og holder til i Lødingen.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35 651 206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2 461 811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1 591 881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11 619 226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22 159 713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NIBE KYRRE  –  56,0 %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NIBE ARE KREY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NIBE KARIANNE KREY  –  22,0 %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Nesvegen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8410 Lødingen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kyrre@knmaskin.no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www.knmaskin.no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990 311 684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MASKIN AS</a:t>
            </a:r>
          </a:p>
        </p:txBody>
      </p:sp>
    </p:spTree>
  </p:cSld>
  <p:clrMapOvr>
    <a:masterClrMapping xmlns:a="http://schemas.openxmlformats.org/drawingml/2006/main"/>
  </p:clrMapOvr>
</p:sld>
</file>