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a5216a161c4b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8ecab44e0441d0"/>
  </p:sldMasterIdLst>
  <p:sldIdLst>
    <p:sldId xmlns:r="http://schemas.openxmlformats.org/officeDocument/2006/relationships" id="256" r:id="Rf402b48a72644739"/>
    <p:sldId xmlns:r="http://schemas.openxmlformats.org/officeDocument/2006/relationships" id="257" r:id="R97ee16675d8b4570"/>
    <p:sldId xmlns:r="http://schemas.openxmlformats.org/officeDocument/2006/relationships" id="258" r:id="R570d64d2cca54fd7"/>
    <p:sldId xmlns:r="http://schemas.openxmlformats.org/officeDocument/2006/relationships" id="259" r:id="R66b9cd23a4a34f65"/>
    <p:sldId xmlns:r="http://schemas.openxmlformats.org/officeDocument/2006/relationships" id="260" r:id="Re29c37fe821746c0"/>
    <p:sldId xmlns:r="http://schemas.openxmlformats.org/officeDocument/2006/relationships" id="261" r:id="Rb7b954971de544d2"/>
    <p:sldId xmlns:r="http://schemas.openxmlformats.org/officeDocument/2006/relationships" id="262" r:id="R92df42ef0ff346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8ecab44e0441d0" /><Relationship Type="http://schemas.openxmlformats.org/officeDocument/2006/relationships/slide" Target="/ppt/slides/slide1.xml" Id="Rf402b48a72644739" /><Relationship Type="http://schemas.openxmlformats.org/officeDocument/2006/relationships/slide" Target="/ppt/slides/slide2.xml" Id="R97ee16675d8b4570" /><Relationship Type="http://schemas.openxmlformats.org/officeDocument/2006/relationships/slide" Target="/ppt/slides/slide3.xml" Id="R570d64d2cca54fd7" /><Relationship Type="http://schemas.openxmlformats.org/officeDocument/2006/relationships/slide" Target="/ppt/slides/slide4.xml" Id="R66b9cd23a4a34f65" /><Relationship Type="http://schemas.openxmlformats.org/officeDocument/2006/relationships/slide" Target="/ppt/slides/slide5.xml" Id="Re29c37fe821746c0" /><Relationship Type="http://schemas.openxmlformats.org/officeDocument/2006/relationships/slide" Target="/ppt/slides/slide6.xml" Id="Rb7b954971de544d2" /><Relationship Type="http://schemas.openxmlformats.org/officeDocument/2006/relationships/slide" Target="/ppt/slides/slide7.xml" Id="R92df42ef0ff346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3a4c6fc45a4e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6ac51a2654ebd" /><Relationship Type="http://schemas.openxmlformats.org/officeDocument/2006/relationships/theme" Target="/ppt/slideMasters/theme/theme1.xml" Id="R832b1c2b873243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66ac51a2654e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b335b494041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9a3d8a39042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f2f6537634d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82272cf4d4f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17b7f1a384b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6d6a300d541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a06bc6bc446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BEWE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BEWE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−153 475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1 110 018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22 228 313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22 265 221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WELDE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Helleberget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7507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bjorn@welde.net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990 313 385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BEWE AS</a:t>
            </a:r>
          </a:p>
        </p:txBody>
      </p:sp>
    </p:spTree>
  </p:cSld>
  <p:clrMapOvr>
    <a:masterClrMapping xmlns:a="http://schemas.openxmlformats.org/drawingml/2006/main"/>
  </p:clrMapOvr>
</p:sld>
</file>