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ca5a0407940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c86956f9644fc"/>
  </p:sldMasterIdLst>
  <p:sldIdLst>
    <p:sldId xmlns:r="http://schemas.openxmlformats.org/officeDocument/2006/relationships" id="256" r:id="R727f2e111add4ebe"/>
    <p:sldId xmlns:r="http://schemas.openxmlformats.org/officeDocument/2006/relationships" id="257" r:id="R9715394452bc45b5"/>
    <p:sldId xmlns:r="http://schemas.openxmlformats.org/officeDocument/2006/relationships" id="258" r:id="R8589b6b48d804aa0"/>
    <p:sldId xmlns:r="http://schemas.openxmlformats.org/officeDocument/2006/relationships" id="259" r:id="Rdf2f67a9827e47c0"/>
    <p:sldId xmlns:r="http://schemas.openxmlformats.org/officeDocument/2006/relationships" id="260" r:id="R3614ab83574646f5"/>
    <p:sldId xmlns:r="http://schemas.openxmlformats.org/officeDocument/2006/relationships" id="261" r:id="R29b6b51cab8540cf"/>
    <p:sldId xmlns:r="http://schemas.openxmlformats.org/officeDocument/2006/relationships" id="262" r:id="R975e5f4bf583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c86956f9644fc" /><Relationship Type="http://schemas.openxmlformats.org/officeDocument/2006/relationships/slide" Target="/ppt/slides/slide1.xml" Id="R727f2e111add4ebe" /><Relationship Type="http://schemas.openxmlformats.org/officeDocument/2006/relationships/slide" Target="/ppt/slides/slide2.xml" Id="R9715394452bc45b5" /><Relationship Type="http://schemas.openxmlformats.org/officeDocument/2006/relationships/slide" Target="/ppt/slides/slide3.xml" Id="R8589b6b48d804aa0" /><Relationship Type="http://schemas.openxmlformats.org/officeDocument/2006/relationships/slide" Target="/ppt/slides/slide4.xml" Id="Rdf2f67a9827e47c0" /><Relationship Type="http://schemas.openxmlformats.org/officeDocument/2006/relationships/slide" Target="/ppt/slides/slide5.xml" Id="R3614ab83574646f5" /><Relationship Type="http://schemas.openxmlformats.org/officeDocument/2006/relationships/slide" Target="/ppt/slides/slide6.xml" Id="R29b6b51cab8540cf" /><Relationship Type="http://schemas.openxmlformats.org/officeDocument/2006/relationships/slide" Target="/ppt/slides/slide7.xml" Id="R975e5f4bf583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120e52ba8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1081871d4ccf" /><Relationship Type="http://schemas.openxmlformats.org/officeDocument/2006/relationships/theme" Target="/ppt/slideMasters/theme/theme1.xml" Id="R584cd020e73f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11081871d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612f6e92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5b99d495f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a28cabc57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15470d31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c16d0b14c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f3987722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d7c783355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