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0fe051c53440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997dfe962640df"/>
  </p:sldMasterIdLst>
  <p:sldIdLst>
    <p:sldId xmlns:r="http://schemas.openxmlformats.org/officeDocument/2006/relationships" id="256" r:id="R5b2c57afe1964694"/>
    <p:sldId xmlns:r="http://schemas.openxmlformats.org/officeDocument/2006/relationships" id="257" r:id="Rd814b7a11f6d4788"/>
    <p:sldId xmlns:r="http://schemas.openxmlformats.org/officeDocument/2006/relationships" id="258" r:id="R2c93d551f50149f8"/>
    <p:sldId xmlns:r="http://schemas.openxmlformats.org/officeDocument/2006/relationships" id="259" r:id="Ra8cdc3424c95400f"/>
    <p:sldId xmlns:r="http://schemas.openxmlformats.org/officeDocument/2006/relationships" id="260" r:id="Re1b7d532e4734ffc"/>
    <p:sldId xmlns:r="http://schemas.openxmlformats.org/officeDocument/2006/relationships" id="261" r:id="R9242229dc3244cf7"/>
    <p:sldId xmlns:r="http://schemas.openxmlformats.org/officeDocument/2006/relationships" id="262" r:id="Rbc546c11d1d442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97dfe962640df" /><Relationship Type="http://schemas.openxmlformats.org/officeDocument/2006/relationships/slide" Target="/ppt/slides/slide1.xml" Id="R5b2c57afe1964694" /><Relationship Type="http://schemas.openxmlformats.org/officeDocument/2006/relationships/slide" Target="/ppt/slides/slide2.xml" Id="Rd814b7a11f6d4788" /><Relationship Type="http://schemas.openxmlformats.org/officeDocument/2006/relationships/slide" Target="/ppt/slides/slide3.xml" Id="R2c93d551f50149f8" /><Relationship Type="http://schemas.openxmlformats.org/officeDocument/2006/relationships/slide" Target="/ppt/slides/slide4.xml" Id="Ra8cdc3424c95400f" /><Relationship Type="http://schemas.openxmlformats.org/officeDocument/2006/relationships/slide" Target="/ppt/slides/slide5.xml" Id="Re1b7d532e4734ffc" /><Relationship Type="http://schemas.openxmlformats.org/officeDocument/2006/relationships/slide" Target="/ppt/slides/slide6.xml" Id="R9242229dc3244cf7" /><Relationship Type="http://schemas.openxmlformats.org/officeDocument/2006/relationships/slide" Target="/ppt/slides/slide7.xml" Id="Rbc546c11d1d442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905c57763d44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bafde6c0b4e55" /><Relationship Type="http://schemas.openxmlformats.org/officeDocument/2006/relationships/theme" Target="/ppt/slideMasters/theme/theme1.xml" Id="R824a7e2b344041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abafde6c0b4e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69d78533847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c8f42e74d4b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058b06be649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87c7b27524d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00d939ba44a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76adf499e4a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bb20f1b7441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G. S.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S.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 S. BYGG AS ble etablert [år] og holder til i Svelvik.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S.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S.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S.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4 393 030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−254 271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1 466 030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2 324 735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S.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GREPPERUD NILS PETTER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SYVERTSEN TROND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S.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3060 Svelvik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77 12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ni-pgr@online.no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990 336 857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S. BYGG AS</a:t>
            </a:r>
          </a:p>
        </p:txBody>
      </p:sp>
    </p:spTree>
  </p:cSld>
  <p:clrMapOvr>
    <a:masterClrMapping xmlns:a="http://schemas.openxmlformats.org/drawingml/2006/main"/>
  </p:clrMapOvr>
</p:sld>
</file>