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50b9ca8be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844b4b76a44d4"/>
  </p:sldMasterIdLst>
  <p:sldIdLst>
    <p:sldId xmlns:r="http://schemas.openxmlformats.org/officeDocument/2006/relationships" id="256" r:id="Rb53c14cc01954a7e"/>
    <p:sldId xmlns:r="http://schemas.openxmlformats.org/officeDocument/2006/relationships" id="257" r:id="R87aa68b09a524b6a"/>
    <p:sldId xmlns:r="http://schemas.openxmlformats.org/officeDocument/2006/relationships" id="258" r:id="R2ee4d6d974dc46c4"/>
    <p:sldId xmlns:r="http://schemas.openxmlformats.org/officeDocument/2006/relationships" id="259" r:id="Rec518ad3086849dc"/>
    <p:sldId xmlns:r="http://schemas.openxmlformats.org/officeDocument/2006/relationships" id="260" r:id="R2300153780de4754"/>
    <p:sldId xmlns:r="http://schemas.openxmlformats.org/officeDocument/2006/relationships" id="261" r:id="Rde37f9bd8cdc47b6"/>
    <p:sldId xmlns:r="http://schemas.openxmlformats.org/officeDocument/2006/relationships" id="262" r:id="R01bbb139217f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844b4b76a44d4" /><Relationship Type="http://schemas.openxmlformats.org/officeDocument/2006/relationships/slide" Target="/ppt/slides/slide1.xml" Id="Rb53c14cc01954a7e" /><Relationship Type="http://schemas.openxmlformats.org/officeDocument/2006/relationships/slide" Target="/ppt/slides/slide2.xml" Id="R87aa68b09a524b6a" /><Relationship Type="http://schemas.openxmlformats.org/officeDocument/2006/relationships/slide" Target="/ppt/slides/slide3.xml" Id="R2ee4d6d974dc46c4" /><Relationship Type="http://schemas.openxmlformats.org/officeDocument/2006/relationships/slide" Target="/ppt/slides/slide4.xml" Id="Rec518ad3086849dc" /><Relationship Type="http://schemas.openxmlformats.org/officeDocument/2006/relationships/slide" Target="/ppt/slides/slide5.xml" Id="R2300153780de4754" /><Relationship Type="http://schemas.openxmlformats.org/officeDocument/2006/relationships/slide" Target="/ppt/slides/slide6.xml" Id="Rde37f9bd8cdc47b6" /><Relationship Type="http://schemas.openxmlformats.org/officeDocument/2006/relationships/slide" Target="/ppt/slides/slide7.xml" Id="R01bbb139217f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b110b55e3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6fae2da0400f" /><Relationship Type="http://schemas.openxmlformats.org/officeDocument/2006/relationships/theme" Target="/ppt/slideMasters/theme/theme1.xml" Id="R403b095e7723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26fae2da0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9cc4e565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e35afd80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155c3384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0dd3c481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88d160ab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8c57f154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94602d9c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RØGELSTAD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RØGELSTAD MASKIN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5 067 274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30 572 296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RØGELSTAD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RØGELSTAD MASKIN AS</a:t>
            </a:r>
          </a:p>
        </p:txBody>
      </p:sp>
    </p:spTree>
  </p:cSld>
  <p:clrMapOvr>
    <a:masterClrMapping xmlns:a="http://schemas.openxmlformats.org/drawingml/2006/main"/>
  </p:clrMapOvr>
</p:sld>
</file>