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da0c282d0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49b26ee1a4f5f"/>
  </p:sldMasterIdLst>
  <p:sldIdLst>
    <p:sldId xmlns:r="http://schemas.openxmlformats.org/officeDocument/2006/relationships" id="256" r:id="Rde55361f953b4aac"/>
    <p:sldId xmlns:r="http://schemas.openxmlformats.org/officeDocument/2006/relationships" id="257" r:id="Rcc8d7ba7f2b94beb"/>
    <p:sldId xmlns:r="http://schemas.openxmlformats.org/officeDocument/2006/relationships" id="258" r:id="R74d3cc29c6db4229"/>
    <p:sldId xmlns:r="http://schemas.openxmlformats.org/officeDocument/2006/relationships" id="259" r:id="R0602af04ec3a4511"/>
    <p:sldId xmlns:r="http://schemas.openxmlformats.org/officeDocument/2006/relationships" id="260" r:id="Rc69ae775de274af6"/>
    <p:sldId xmlns:r="http://schemas.openxmlformats.org/officeDocument/2006/relationships" id="261" r:id="Ra546616b5fd24308"/>
    <p:sldId xmlns:r="http://schemas.openxmlformats.org/officeDocument/2006/relationships" id="262" r:id="R3ad583cae21f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49b26ee1a4f5f" /><Relationship Type="http://schemas.openxmlformats.org/officeDocument/2006/relationships/slide" Target="/ppt/slides/slide1.xml" Id="Rde55361f953b4aac" /><Relationship Type="http://schemas.openxmlformats.org/officeDocument/2006/relationships/slide" Target="/ppt/slides/slide2.xml" Id="Rcc8d7ba7f2b94beb" /><Relationship Type="http://schemas.openxmlformats.org/officeDocument/2006/relationships/slide" Target="/ppt/slides/slide3.xml" Id="R74d3cc29c6db4229" /><Relationship Type="http://schemas.openxmlformats.org/officeDocument/2006/relationships/slide" Target="/ppt/slides/slide4.xml" Id="R0602af04ec3a4511" /><Relationship Type="http://schemas.openxmlformats.org/officeDocument/2006/relationships/slide" Target="/ppt/slides/slide5.xml" Id="Rc69ae775de274af6" /><Relationship Type="http://schemas.openxmlformats.org/officeDocument/2006/relationships/slide" Target="/ppt/slides/slide6.xml" Id="Ra546616b5fd24308" /><Relationship Type="http://schemas.openxmlformats.org/officeDocument/2006/relationships/slide" Target="/ppt/slides/slide7.xml" Id="R3ad583cae21f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d2f0faff2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af758bed4bb6" /><Relationship Type="http://schemas.openxmlformats.org/officeDocument/2006/relationships/theme" Target="/ppt/slideMasters/theme/theme1.xml" Id="R3a68610368f6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5af758bed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dd8e8d83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dd965205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1989bfc2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97bcef1b1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2cb56f48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7ca42e881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55b20bf5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TONGANE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6 059 764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ETNE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990 338 000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TONGANE EIENDOM AS</a:t>
            </a:r>
          </a:p>
        </p:txBody>
      </p:sp>
    </p:spTree>
  </p:cSld>
  <p:clrMapOvr>
    <a:masterClrMapping xmlns:a="http://schemas.openxmlformats.org/drawingml/2006/main"/>
  </p:clrMapOvr>
</p:sld>
</file>